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</p:sldIdLst>
  <p:sldSz cx="9144000" cy="6858000" type="screen4x3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204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9443815-2A62-489E-B1BA-B261CAEA87E5}" type="datetimeFigureOut">
              <a:rPr lang="pt-BR" smtClean="0"/>
              <a:t>30/01/2020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697AC4E-19FC-41C5-877C-3A667D1BD3B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5680055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3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</a:pPr>
            <a:fld id="{0A6DC86F-D325-4D66-8476-4B23DAEF2909}" type="slidenum">
              <a:rPr lang="pt-BR" altLang="pt-BR"/>
              <a:pPr>
                <a:spcBef>
                  <a:spcPct val="0"/>
                </a:spcBef>
              </a:pPr>
              <a:t>1</a:t>
            </a:fld>
            <a:endParaRPr lang="pt-BR" altLang="pt-BR"/>
          </a:p>
        </p:txBody>
      </p:sp>
      <p:sp>
        <p:nvSpPr>
          <p:cNvPr id="141315" name="Rectangle 2"/>
          <p:cNvSpPr>
            <a:spLocks noRot="1" noChangeArrowheads="1" noTextEdit="1"/>
          </p:cNvSpPr>
          <p:nvPr>
            <p:ph type="sldImg"/>
          </p:nvPr>
        </p:nvSpPr>
        <p:spPr>
          <a:xfrm>
            <a:off x="1028700" y="685800"/>
            <a:ext cx="4800600" cy="3429000"/>
          </a:xfrm>
          <a:ln/>
        </p:spPr>
      </p:sp>
      <p:sp>
        <p:nvSpPr>
          <p:cNvPr id="141316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pt-BR" altLang="pt-BR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</a:pPr>
            <a:fld id="{7CD3CEFE-5BE3-4A60-B13D-2D5BFFA33CC0}" type="slidenum">
              <a:rPr lang="pt-BR" altLang="pt-BR"/>
              <a:pPr>
                <a:spcBef>
                  <a:spcPct val="0"/>
                </a:spcBef>
              </a:pPr>
              <a:t>2</a:t>
            </a:fld>
            <a:endParaRPr lang="pt-BR" altLang="pt-BR"/>
          </a:p>
        </p:txBody>
      </p:sp>
      <p:sp>
        <p:nvSpPr>
          <p:cNvPr id="143363" name="Rectangle 2"/>
          <p:cNvSpPr>
            <a:spLocks noRot="1" noChangeArrowheads="1" noTextEdit="1"/>
          </p:cNvSpPr>
          <p:nvPr>
            <p:ph type="sldImg"/>
          </p:nvPr>
        </p:nvSpPr>
        <p:spPr>
          <a:xfrm>
            <a:off x="1028700" y="685800"/>
            <a:ext cx="4800600" cy="3429000"/>
          </a:xfrm>
          <a:ln/>
        </p:spPr>
      </p:sp>
      <p:sp>
        <p:nvSpPr>
          <p:cNvPr id="143364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pt-BR" altLang="pt-BR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</a:pPr>
            <a:fld id="{E168F4BB-EE95-428E-95CF-20C6DF2A2475}" type="slidenum">
              <a:rPr lang="pt-BR" altLang="pt-BR"/>
              <a:pPr>
                <a:spcBef>
                  <a:spcPct val="0"/>
                </a:spcBef>
              </a:pPr>
              <a:t>3</a:t>
            </a:fld>
            <a:endParaRPr lang="pt-BR" altLang="pt-BR"/>
          </a:p>
        </p:txBody>
      </p:sp>
      <p:sp>
        <p:nvSpPr>
          <p:cNvPr id="145411" name="Rectangle 2"/>
          <p:cNvSpPr>
            <a:spLocks noRo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ln/>
        </p:spPr>
      </p:sp>
      <p:sp>
        <p:nvSpPr>
          <p:cNvPr id="145412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pt-BR" altLang="pt-BR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</a:pPr>
            <a:fld id="{B2F31002-FF53-4D04-85DB-B4E2FDCB2745}" type="slidenum">
              <a:rPr lang="pt-BR" altLang="pt-BR"/>
              <a:pPr>
                <a:spcBef>
                  <a:spcPct val="0"/>
                </a:spcBef>
              </a:pPr>
              <a:t>10</a:t>
            </a:fld>
            <a:endParaRPr lang="pt-BR" altLang="pt-BR"/>
          </a:p>
        </p:txBody>
      </p:sp>
      <p:sp>
        <p:nvSpPr>
          <p:cNvPr id="153603" name="Rectangle 2"/>
          <p:cNvSpPr>
            <a:spLocks noRot="1" noChangeArrowheads="1" noTextEdit="1"/>
          </p:cNvSpPr>
          <p:nvPr>
            <p:ph type="sldImg"/>
          </p:nvPr>
        </p:nvSpPr>
        <p:spPr>
          <a:xfrm>
            <a:off x="1028700" y="685800"/>
            <a:ext cx="4800600" cy="3429000"/>
          </a:xfrm>
          <a:ln/>
        </p:spPr>
      </p:sp>
      <p:sp>
        <p:nvSpPr>
          <p:cNvPr id="153604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pt-BR" altLang="pt-BR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6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</a:pPr>
            <a:fld id="{9543AC3D-3C11-4BCD-A225-45AF008A1592}" type="slidenum">
              <a:rPr lang="pt-BR" altLang="pt-BR"/>
              <a:pPr>
                <a:spcBef>
                  <a:spcPct val="0"/>
                </a:spcBef>
              </a:pPr>
              <a:t>11</a:t>
            </a:fld>
            <a:endParaRPr lang="pt-BR" altLang="pt-BR"/>
          </a:p>
        </p:txBody>
      </p:sp>
      <p:sp>
        <p:nvSpPr>
          <p:cNvPr id="155651" name="Rectangle 2"/>
          <p:cNvSpPr>
            <a:spLocks noRot="1" noChangeArrowheads="1" noTextEdit="1"/>
          </p:cNvSpPr>
          <p:nvPr>
            <p:ph type="sldImg"/>
          </p:nvPr>
        </p:nvSpPr>
        <p:spPr>
          <a:xfrm>
            <a:off x="1028700" y="685800"/>
            <a:ext cx="4800600" cy="3429000"/>
          </a:xfrm>
          <a:ln/>
        </p:spPr>
      </p:sp>
      <p:sp>
        <p:nvSpPr>
          <p:cNvPr id="155652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pt-BR" altLang="pt-BR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6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</a:pPr>
            <a:fld id="{C7794B43-F191-4DEF-AC1C-F4FD001C5428}" type="slidenum">
              <a:rPr lang="pt-BR" altLang="pt-BR"/>
              <a:pPr>
                <a:spcBef>
                  <a:spcPct val="0"/>
                </a:spcBef>
              </a:pPr>
              <a:t>12</a:t>
            </a:fld>
            <a:endParaRPr lang="pt-BR" altLang="pt-BR"/>
          </a:p>
        </p:txBody>
      </p:sp>
      <p:sp>
        <p:nvSpPr>
          <p:cNvPr id="157699" name="Rectangle 2"/>
          <p:cNvSpPr>
            <a:spLocks noRot="1" noChangeArrowheads="1" noTextEdit="1"/>
          </p:cNvSpPr>
          <p:nvPr>
            <p:ph type="sldImg"/>
          </p:nvPr>
        </p:nvSpPr>
        <p:spPr>
          <a:xfrm>
            <a:off x="1028700" y="685800"/>
            <a:ext cx="4800600" cy="3429000"/>
          </a:xfrm>
          <a:ln/>
        </p:spPr>
      </p:sp>
      <p:sp>
        <p:nvSpPr>
          <p:cNvPr id="157700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pt-BR" altLang="pt-BR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7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</a:pPr>
            <a:fld id="{3A1E5E7C-111B-48BF-AFE8-5F4B978AA8B4}" type="slidenum">
              <a:rPr lang="pt-BR" altLang="pt-BR"/>
              <a:pPr>
                <a:spcBef>
                  <a:spcPct val="0"/>
                </a:spcBef>
              </a:pPr>
              <a:t>13</a:t>
            </a:fld>
            <a:endParaRPr lang="pt-BR" altLang="pt-BR"/>
          </a:p>
        </p:txBody>
      </p:sp>
      <p:sp>
        <p:nvSpPr>
          <p:cNvPr id="159747" name="Rectangle 2"/>
          <p:cNvSpPr>
            <a:spLocks noRot="1" noChangeArrowheads="1" noTextEdit="1"/>
          </p:cNvSpPr>
          <p:nvPr>
            <p:ph type="sldImg"/>
          </p:nvPr>
        </p:nvSpPr>
        <p:spPr>
          <a:xfrm>
            <a:off x="1028700" y="685800"/>
            <a:ext cx="4800600" cy="3429000"/>
          </a:xfrm>
          <a:ln/>
        </p:spPr>
      </p:sp>
      <p:sp>
        <p:nvSpPr>
          <p:cNvPr id="159748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pt-BR" altLang="pt-BR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EE4C0A-9598-404E-966A-F03952D92516}" type="datetimeFigureOut">
              <a:rPr lang="pt-BR" smtClean="0"/>
              <a:t>30/01/2020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B505F-10A7-4474-AA21-5FF7D498A50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848518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EE4C0A-9598-404E-966A-F03952D92516}" type="datetimeFigureOut">
              <a:rPr lang="pt-BR" smtClean="0"/>
              <a:t>30/01/2020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B505F-10A7-4474-AA21-5FF7D498A50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631381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EE4C0A-9598-404E-966A-F03952D92516}" type="datetimeFigureOut">
              <a:rPr lang="pt-BR" smtClean="0"/>
              <a:t>30/01/2020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B505F-10A7-4474-AA21-5FF7D498A50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728053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EE4C0A-9598-404E-966A-F03952D92516}" type="datetimeFigureOut">
              <a:rPr lang="pt-BR" smtClean="0"/>
              <a:t>30/01/2020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B505F-10A7-4474-AA21-5FF7D498A50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059784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EE4C0A-9598-404E-966A-F03952D92516}" type="datetimeFigureOut">
              <a:rPr lang="pt-BR" smtClean="0"/>
              <a:t>30/01/2020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B505F-10A7-4474-AA21-5FF7D498A50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394892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EE4C0A-9598-404E-966A-F03952D92516}" type="datetimeFigureOut">
              <a:rPr lang="pt-BR" smtClean="0"/>
              <a:t>30/01/2020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B505F-10A7-4474-AA21-5FF7D498A50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796138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EE4C0A-9598-404E-966A-F03952D92516}" type="datetimeFigureOut">
              <a:rPr lang="pt-BR" smtClean="0"/>
              <a:t>30/01/2020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B505F-10A7-4474-AA21-5FF7D498A50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052494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EE4C0A-9598-404E-966A-F03952D92516}" type="datetimeFigureOut">
              <a:rPr lang="pt-BR" smtClean="0"/>
              <a:t>30/01/2020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B505F-10A7-4474-AA21-5FF7D498A50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293127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EE4C0A-9598-404E-966A-F03952D92516}" type="datetimeFigureOut">
              <a:rPr lang="pt-BR" smtClean="0"/>
              <a:t>30/01/2020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B505F-10A7-4474-AA21-5FF7D498A50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575367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EE4C0A-9598-404E-966A-F03952D92516}" type="datetimeFigureOut">
              <a:rPr lang="pt-BR" smtClean="0"/>
              <a:t>30/01/2020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B505F-10A7-4474-AA21-5FF7D498A50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433806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EE4C0A-9598-404E-966A-F03952D92516}" type="datetimeFigureOut">
              <a:rPr lang="pt-BR" smtClean="0"/>
              <a:t>30/01/2020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B505F-10A7-4474-AA21-5FF7D498A50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561159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7EE4C0A-9598-404E-966A-F03952D92516}" type="datetimeFigureOut">
              <a:rPr lang="pt-BR" smtClean="0"/>
              <a:t>30/01/2020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9B505F-10A7-4474-AA21-5FF7D498A50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116576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290" name="Text Box 4"/>
          <p:cNvSpPr txBox="1">
            <a:spLocks noChangeArrowheads="1"/>
          </p:cNvSpPr>
          <p:nvPr/>
        </p:nvSpPr>
        <p:spPr bwMode="auto">
          <a:xfrm>
            <a:off x="1834724" y="2061375"/>
            <a:ext cx="5258993" cy="1586204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1" tIns="45715" rIns="91431" bIns="45715">
            <a:spAutoFit/>
          </a:bodyPr>
          <a:lstStyle>
            <a:lvl1pPr defTabSz="863600">
              <a:defRPr sz="1200" b="1">
                <a:solidFill>
                  <a:schemeClr val="tx1"/>
                </a:solidFill>
                <a:latin typeface="Book Antiqua" pitchFamily="18" charset="0"/>
              </a:defRPr>
            </a:lvl1pPr>
            <a:lvl2pPr marL="742950" indent="-285750" defTabSz="863600">
              <a:defRPr sz="1200" b="1">
                <a:solidFill>
                  <a:schemeClr val="tx1"/>
                </a:solidFill>
                <a:latin typeface="Book Antiqua" pitchFamily="18" charset="0"/>
              </a:defRPr>
            </a:lvl2pPr>
            <a:lvl3pPr marL="1143000" indent="-228600" defTabSz="863600">
              <a:defRPr sz="1200" b="1">
                <a:solidFill>
                  <a:schemeClr val="tx1"/>
                </a:solidFill>
                <a:latin typeface="Book Antiqua" pitchFamily="18" charset="0"/>
              </a:defRPr>
            </a:lvl3pPr>
            <a:lvl4pPr marL="1600200" indent="-228600" defTabSz="863600">
              <a:defRPr sz="1200" b="1">
                <a:solidFill>
                  <a:schemeClr val="tx1"/>
                </a:solidFill>
                <a:latin typeface="Book Antiqua" pitchFamily="18" charset="0"/>
              </a:defRPr>
            </a:lvl4pPr>
            <a:lvl5pPr marL="2057400" indent="-228600" defTabSz="863600">
              <a:defRPr sz="1200" b="1">
                <a:solidFill>
                  <a:schemeClr val="tx1"/>
                </a:solidFill>
                <a:latin typeface="Book Antiqua" pitchFamily="18" charset="0"/>
              </a:defRPr>
            </a:lvl5pPr>
            <a:lvl6pPr marL="2514600" indent="-228600" defTabSz="863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Book Antiqua" pitchFamily="18" charset="0"/>
              </a:defRPr>
            </a:lvl6pPr>
            <a:lvl7pPr marL="2971800" indent="-228600" defTabSz="863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Book Antiqua" pitchFamily="18" charset="0"/>
              </a:defRPr>
            </a:lvl7pPr>
            <a:lvl8pPr marL="3429000" indent="-228600" defTabSz="863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Book Antiqua" pitchFamily="18" charset="0"/>
              </a:defRPr>
            </a:lvl8pPr>
            <a:lvl9pPr marL="3886200" indent="-228600" defTabSz="863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Book Antiqua" pitchFamily="18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pt-BR" altLang="pt-BR" sz="3200">
                <a:solidFill>
                  <a:schemeClr val="bg1"/>
                </a:solidFill>
              </a:rPr>
              <a:t>A QUESTÃO METODOLÓGICA NAS CIÊNCIAS HUMANAS</a:t>
            </a:r>
          </a:p>
        </p:txBody>
      </p:sp>
    </p:spTree>
    <p:extLst>
      <p:ext uri="{BB962C8B-B14F-4D97-AF65-F5344CB8AC3E}">
        <p14:creationId xmlns:p14="http://schemas.microsoft.com/office/powerpoint/2010/main" val="227184497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338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447" y="908871"/>
            <a:ext cx="8229106" cy="5216504"/>
          </a:xfrm>
          <a:solidFill>
            <a:schemeClr val="hlink"/>
          </a:solidFill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1" tIns="45715" rIns="91431" bIns="45715" numCol="1" anchor="t" anchorCtr="0" compatLnSpc="1">
            <a:prstTxWarp prst="textNoShape">
              <a:avLst/>
            </a:prstTxWarp>
          </a:bodyPr>
          <a:lstStyle/>
          <a:p>
            <a:pPr algn="ctr" eaLnBrk="1" hangingPunct="1">
              <a:buFontTx/>
              <a:buNone/>
            </a:pPr>
            <a:endParaRPr lang="pt-BR" altLang="pt-BR" sz="4000">
              <a:solidFill>
                <a:schemeClr val="bg1"/>
              </a:solidFill>
            </a:endParaRPr>
          </a:p>
          <a:p>
            <a:pPr algn="ctr" eaLnBrk="1" hangingPunct="1">
              <a:buFontTx/>
              <a:buNone/>
            </a:pPr>
            <a:r>
              <a:rPr lang="pt-BR" altLang="pt-BR" sz="4000">
                <a:solidFill>
                  <a:schemeClr val="bg1"/>
                </a:solidFill>
              </a:rPr>
              <a:t>Os resultados das ciências humanas são realmente científicos ou não passam de opiniões particulares dos cientistas</a:t>
            </a:r>
            <a:r>
              <a:rPr lang="pt-BR" altLang="pt-BR" smtClean="0">
                <a:solidFill>
                  <a:schemeClr val="bg1"/>
                </a:solidFill>
              </a:rPr>
              <a:t>?</a:t>
            </a:r>
          </a:p>
          <a:p>
            <a:pPr eaLnBrk="1" hangingPunct="1"/>
            <a:endParaRPr lang="pt-BR" altLang="pt-BR" smtClean="0">
              <a:solidFill>
                <a:schemeClr val="bg1"/>
              </a:solidFill>
            </a:endParaRPr>
          </a:p>
          <a:p>
            <a:pPr eaLnBrk="1" hangingPunct="1"/>
            <a:endParaRPr lang="pt-BR" altLang="pt-BR" smtClean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6122960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386" name="Text Box 2"/>
          <p:cNvSpPr txBox="1">
            <a:spLocks noChangeArrowheads="1"/>
          </p:cNvSpPr>
          <p:nvPr/>
        </p:nvSpPr>
        <p:spPr bwMode="auto">
          <a:xfrm>
            <a:off x="-75693" y="457892"/>
            <a:ext cx="9372723" cy="590939"/>
          </a:xfrm>
          <a:prstGeom prst="rect">
            <a:avLst/>
          </a:prstGeom>
          <a:solidFill>
            <a:schemeClr val="tx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1" tIns="45715" rIns="91431" bIns="45715">
            <a:spAutoFit/>
          </a:bodyPr>
          <a:lstStyle>
            <a:lvl1pPr defTabSz="863600">
              <a:defRPr sz="1200" b="1">
                <a:solidFill>
                  <a:schemeClr val="tx1"/>
                </a:solidFill>
                <a:latin typeface="Book Antiqua" pitchFamily="18" charset="0"/>
              </a:defRPr>
            </a:lvl1pPr>
            <a:lvl2pPr marL="742950" indent="-285750" defTabSz="863600">
              <a:defRPr sz="1200" b="1">
                <a:solidFill>
                  <a:schemeClr val="tx1"/>
                </a:solidFill>
                <a:latin typeface="Book Antiqua" pitchFamily="18" charset="0"/>
              </a:defRPr>
            </a:lvl2pPr>
            <a:lvl3pPr marL="1143000" indent="-228600" defTabSz="863600">
              <a:defRPr sz="1200" b="1">
                <a:solidFill>
                  <a:schemeClr val="tx1"/>
                </a:solidFill>
                <a:latin typeface="Book Antiqua" pitchFamily="18" charset="0"/>
              </a:defRPr>
            </a:lvl3pPr>
            <a:lvl4pPr marL="1600200" indent="-228600" defTabSz="863600">
              <a:defRPr sz="1200" b="1">
                <a:solidFill>
                  <a:schemeClr val="tx1"/>
                </a:solidFill>
                <a:latin typeface="Book Antiqua" pitchFamily="18" charset="0"/>
              </a:defRPr>
            </a:lvl4pPr>
            <a:lvl5pPr marL="2057400" indent="-228600" defTabSz="863600">
              <a:defRPr sz="1200" b="1">
                <a:solidFill>
                  <a:schemeClr val="tx1"/>
                </a:solidFill>
                <a:latin typeface="Book Antiqua" pitchFamily="18" charset="0"/>
              </a:defRPr>
            </a:lvl5pPr>
            <a:lvl6pPr marL="2514600" indent="-228600" defTabSz="863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Book Antiqua" pitchFamily="18" charset="0"/>
              </a:defRPr>
            </a:lvl6pPr>
            <a:lvl7pPr marL="2971800" indent="-228600" defTabSz="863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Book Antiqua" pitchFamily="18" charset="0"/>
              </a:defRPr>
            </a:lvl7pPr>
            <a:lvl8pPr marL="3429000" indent="-228600" defTabSz="863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Book Antiqua" pitchFamily="18" charset="0"/>
              </a:defRPr>
            </a:lvl8pPr>
            <a:lvl9pPr marL="3886200" indent="-228600" defTabSz="863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Book Antiqua" pitchFamily="18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pt-BR" altLang="pt-BR" sz="3200">
                <a:solidFill>
                  <a:schemeClr val="bg1"/>
                </a:solidFill>
              </a:rPr>
              <a:t>As Ciências Humanas</a:t>
            </a:r>
          </a:p>
        </p:txBody>
      </p:sp>
      <p:sp>
        <p:nvSpPr>
          <p:cNvPr id="144387" name="AutoShape 4"/>
          <p:cNvSpPr>
            <a:spLocks noChangeArrowheads="1"/>
          </p:cNvSpPr>
          <p:nvPr/>
        </p:nvSpPr>
        <p:spPr bwMode="auto">
          <a:xfrm>
            <a:off x="3852097" y="1905018"/>
            <a:ext cx="388274" cy="454402"/>
          </a:xfrm>
          <a:prstGeom prst="downArrow">
            <a:avLst>
              <a:gd name="adj1" fmla="val 50000"/>
              <a:gd name="adj2" fmla="val 94318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6753" tIns="48376" rIns="96753" bIns="48376" anchor="ctr">
            <a:spAutoFit/>
          </a:bodyPr>
          <a:lstStyle>
            <a:lvl1pPr>
              <a:defRPr sz="1200" b="1">
                <a:solidFill>
                  <a:schemeClr val="tx1"/>
                </a:solidFill>
                <a:latin typeface="Book Antiqua" pitchFamily="18" charset="0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Book Antiqua" pitchFamily="18" charset="0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Book Antiqua" pitchFamily="18" charset="0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Book Antiqua" pitchFamily="18" charset="0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Book Antiqua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Book Antiqua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Book Antiqua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Book Antiqua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Book Antiqua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endParaRPr lang="pt-BR" altLang="pt-BR"/>
          </a:p>
        </p:txBody>
      </p:sp>
      <p:sp>
        <p:nvSpPr>
          <p:cNvPr id="144388" name="Oval 8"/>
          <p:cNvSpPr>
            <a:spLocks noChangeArrowheads="1"/>
          </p:cNvSpPr>
          <p:nvPr/>
        </p:nvSpPr>
        <p:spPr bwMode="auto">
          <a:xfrm>
            <a:off x="1548408" y="3256391"/>
            <a:ext cx="274854" cy="397056"/>
          </a:xfrm>
          <a:prstGeom prst="ellips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lIns="96753" tIns="48376" rIns="96753" bIns="48376" anchor="ctr">
            <a:spAutoFit/>
          </a:bodyPr>
          <a:lstStyle>
            <a:lvl1pPr>
              <a:defRPr sz="1200" b="1">
                <a:solidFill>
                  <a:schemeClr val="tx1"/>
                </a:solidFill>
                <a:latin typeface="Book Antiqua" pitchFamily="18" charset="0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Book Antiqua" pitchFamily="18" charset="0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Book Antiqua" pitchFamily="18" charset="0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Book Antiqua" pitchFamily="18" charset="0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Book Antiqua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Book Antiqua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Book Antiqua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Book Antiqua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Book Antiqua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endParaRPr lang="pt-BR" altLang="pt-BR"/>
          </a:p>
        </p:txBody>
      </p:sp>
      <p:sp>
        <p:nvSpPr>
          <p:cNvPr id="144389" name="Oval 9"/>
          <p:cNvSpPr>
            <a:spLocks noChangeArrowheads="1"/>
          </p:cNvSpPr>
          <p:nvPr/>
        </p:nvSpPr>
        <p:spPr bwMode="auto">
          <a:xfrm>
            <a:off x="2050283" y="3256391"/>
            <a:ext cx="274854" cy="397056"/>
          </a:xfrm>
          <a:prstGeom prst="ellips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lIns="96753" tIns="48376" rIns="96753" bIns="48376" anchor="ctr">
            <a:spAutoFit/>
          </a:bodyPr>
          <a:lstStyle>
            <a:lvl1pPr>
              <a:defRPr sz="1200" b="1">
                <a:solidFill>
                  <a:schemeClr val="tx1"/>
                </a:solidFill>
                <a:latin typeface="Book Antiqua" pitchFamily="18" charset="0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Book Antiqua" pitchFamily="18" charset="0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Book Antiqua" pitchFamily="18" charset="0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Book Antiqua" pitchFamily="18" charset="0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Book Antiqua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Book Antiqua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Book Antiqua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Book Antiqua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Book Antiqua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endParaRPr lang="pt-BR" altLang="pt-BR"/>
          </a:p>
        </p:txBody>
      </p:sp>
      <p:sp>
        <p:nvSpPr>
          <p:cNvPr id="144390" name="Oval 10"/>
          <p:cNvSpPr>
            <a:spLocks noChangeArrowheads="1"/>
          </p:cNvSpPr>
          <p:nvPr/>
        </p:nvSpPr>
        <p:spPr bwMode="auto">
          <a:xfrm>
            <a:off x="1" y="4022710"/>
            <a:ext cx="274854" cy="397056"/>
          </a:xfrm>
          <a:prstGeom prst="ellips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lIns="96753" tIns="48376" rIns="96753" bIns="48376" anchor="ctr">
            <a:spAutoFit/>
          </a:bodyPr>
          <a:lstStyle>
            <a:lvl1pPr>
              <a:defRPr sz="1200" b="1">
                <a:solidFill>
                  <a:schemeClr val="tx1"/>
                </a:solidFill>
                <a:latin typeface="Book Antiqua" pitchFamily="18" charset="0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Book Antiqua" pitchFamily="18" charset="0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Book Antiqua" pitchFamily="18" charset="0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Book Antiqua" pitchFamily="18" charset="0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Book Antiqua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Book Antiqua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Book Antiqua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Book Antiqua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Book Antiqua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endParaRPr lang="pt-BR" altLang="pt-BR"/>
          </a:p>
        </p:txBody>
      </p:sp>
      <p:sp>
        <p:nvSpPr>
          <p:cNvPr id="144391" name="Oval 11"/>
          <p:cNvSpPr>
            <a:spLocks noChangeArrowheads="1"/>
          </p:cNvSpPr>
          <p:nvPr/>
        </p:nvSpPr>
        <p:spPr bwMode="auto">
          <a:xfrm>
            <a:off x="610478" y="4192908"/>
            <a:ext cx="274854" cy="397056"/>
          </a:xfrm>
          <a:prstGeom prst="ellips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lIns="96753" tIns="48376" rIns="96753" bIns="48376" anchor="ctr">
            <a:spAutoFit/>
          </a:bodyPr>
          <a:lstStyle>
            <a:lvl1pPr>
              <a:defRPr sz="1200" b="1">
                <a:solidFill>
                  <a:schemeClr val="tx1"/>
                </a:solidFill>
                <a:latin typeface="Book Antiqua" pitchFamily="18" charset="0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Book Antiqua" pitchFamily="18" charset="0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Book Antiqua" pitchFamily="18" charset="0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Book Antiqua" pitchFamily="18" charset="0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Book Antiqua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Book Antiqua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Book Antiqua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Book Antiqua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Book Antiqua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endParaRPr lang="pt-BR" altLang="pt-BR"/>
          </a:p>
        </p:txBody>
      </p:sp>
      <p:sp>
        <p:nvSpPr>
          <p:cNvPr id="144392" name="Oval 12"/>
          <p:cNvSpPr>
            <a:spLocks noChangeArrowheads="1"/>
          </p:cNvSpPr>
          <p:nvPr/>
        </p:nvSpPr>
        <p:spPr bwMode="auto">
          <a:xfrm>
            <a:off x="610479" y="3373887"/>
            <a:ext cx="274854" cy="397056"/>
          </a:xfrm>
          <a:prstGeom prst="ellips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lIns="96753" tIns="48376" rIns="96753" bIns="48376" anchor="ctr">
            <a:spAutoFit/>
          </a:bodyPr>
          <a:lstStyle>
            <a:lvl1pPr>
              <a:defRPr sz="1200" b="1">
                <a:solidFill>
                  <a:schemeClr val="tx1"/>
                </a:solidFill>
                <a:latin typeface="Book Antiqua" pitchFamily="18" charset="0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Book Antiqua" pitchFamily="18" charset="0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Book Antiqua" pitchFamily="18" charset="0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Book Antiqua" pitchFamily="18" charset="0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Book Antiqua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Book Antiqua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Book Antiqua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Book Antiqua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Book Antiqua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endParaRPr lang="pt-BR" altLang="pt-BR"/>
          </a:p>
        </p:txBody>
      </p:sp>
      <p:sp>
        <p:nvSpPr>
          <p:cNvPr id="144393" name="Oval 13"/>
          <p:cNvSpPr>
            <a:spLocks noChangeArrowheads="1"/>
          </p:cNvSpPr>
          <p:nvPr/>
        </p:nvSpPr>
        <p:spPr bwMode="auto">
          <a:xfrm>
            <a:off x="1619164" y="3472376"/>
            <a:ext cx="274854" cy="397056"/>
          </a:xfrm>
          <a:prstGeom prst="ellips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lIns="96753" tIns="48376" rIns="96753" bIns="48376" anchor="ctr">
            <a:spAutoFit/>
          </a:bodyPr>
          <a:lstStyle>
            <a:lvl1pPr>
              <a:defRPr sz="1200" b="1">
                <a:solidFill>
                  <a:schemeClr val="tx1"/>
                </a:solidFill>
                <a:latin typeface="Book Antiqua" pitchFamily="18" charset="0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Book Antiqua" pitchFamily="18" charset="0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Book Antiqua" pitchFamily="18" charset="0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Book Antiqua" pitchFamily="18" charset="0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Book Antiqua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Book Antiqua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Book Antiqua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Book Antiqua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Book Antiqua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endParaRPr lang="pt-BR" altLang="pt-BR"/>
          </a:p>
        </p:txBody>
      </p:sp>
      <p:sp>
        <p:nvSpPr>
          <p:cNvPr id="144394" name="Oval 14"/>
          <p:cNvSpPr>
            <a:spLocks noChangeArrowheads="1"/>
          </p:cNvSpPr>
          <p:nvPr/>
        </p:nvSpPr>
        <p:spPr bwMode="auto">
          <a:xfrm>
            <a:off x="1619164" y="3472376"/>
            <a:ext cx="274854" cy="397056"/>
          </a:xfrm>
          <a:prstGeom prst="ellips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lIns="96753" tIns="48376" rIns="96753" bIns="48376" anchor="ctr">
            <a:spAutoFit/>
          </a:bodyPr>
          <a:lstStyle>
            <a:lvl1pPr>
              <a:defRPr sz="1200" b="1">
                <a:solidFill>
                  <a:schemeClr val="tx1"/>
                </a:solidFill>
                <a:latin typeface="Book Antiqua" pitchFamily="18" charset="0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Book Antiqua" pitchFamily="18" charset="0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Book Antiqua" pitchFamily="18" charset="0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Book Antiqua" pitchFamily="18" charset="0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Book Antiqua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Book Antiqua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Book Antiqua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Book Antiqua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Book Antiqua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endParaRPr lang="pt-BR" altLang="pt-BR"/>
          </a:p>
        </p:txBody>
      </p:sp>
      <p:sp>
        <p:nvSpPr>
          <p:cNvPr id="144395" name="Oval 15"/>
          <p:cNvSpPr>
            <a:spLocks noChangeArrowheads="1"/>
          </p:cNvSpPr>
          <p:nvPr/>
        </p:nvSpPr>
        <p:spPr bwMode="auto">
          <a:xfrm>
            <a:off x="1979527" y="3688364"/>
            <a:ext cx="274854" cy="397056"/>
          </a:xfrm>
          <a:prstGeom prst="ellips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lIns="96753" tIns="48376" rIns="96753" bIns="48376" anchor="ctr">
            <a:spAutoFit/>
          </a:bodyPr>
          <a:lstStyle>
            <a:lvl1pPr>
              <a:defRPr sz="1200" b="1">
                <a:solidFill>
                  <a:schemeClr val="tx1"/>
                </a:solidFill>
                <a:latin typeface="Book Antiqua" pitchFamily="18" charset="0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Book Antiqua" pitchFamily="18" charset="0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Book Antiqua" pitchFamily="18" charset="0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Book Antiqua" pitchFamily="18" charset="0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Book Antiqua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Book Antiqua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Book Antiqua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Book Antiqua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Book Antiqua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endParaRPr lang="pt-BR" altLang="pt-BR"/>
          </a:p>
        </p:txBody>
      </p:sp>
      <p:sp>
        <p:nvSpPr>
          <p:cNvPr id="144396" name="Oval 16"/>
          <p:cNvSpPr>
            <a:spLocks noChangeArrowheads="1"/>
          </p:cNvSpPr>
          <p:nvPr/>
        </p:nvSpPr>
        <p:spPr bwMode="auto">
          <a:xfrm>
            <a:off x="1908771" y="3688364"/>
            <a:ext cx="274854" cy="397056"/>
          </a:xfrm>
          <a:prstGeom prst="ellips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lIns="96753" tIns="48376" rIns="96753" bIns="48376" anchor="ctr">
            <a:spAutoFit/>
          </a:bodyPr>
          <a:lstStyle>
            <a:lvl1pPr>
              <a:defRPr sz="1200" b="1">
                <a:solidFill>
                  <a:schemeClr val="tx1"/>
                </a:solidFill>
                <a:latin typeface="Book Antiqua" pitchFamily="18" charset="0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Book Antiqua" pitchFamily="18" charset="0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Book Antiqua" pitchFamily="18" charset="0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Book Antiqua" pitchFamily="18" charset="0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Book Antiqua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Book Antiqua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Book Antiqua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Book Antiqua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Book Antiqua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endParaRPr lang="pt-BR" altLang="pt-BR"/>
          </a:p>
        </p:txBody>
      </p:sp>
      <p:sp>
        <p:nvSpPr>
          <p:cNvPr id="57378" name="Text Box 34"/>
          <p:cNvSpPr txBox="1">
            <a:spLocks noChangeArrowheads="1"/>
          </p:cNvSpPr>
          <p:nvPr/>
        </p:nvSpPr>
        <p:spPr bwMode="auto">
          <a:xfrm>
            <a:off x="179359" y="2275633"/>
            <a:ext cx="2591650" cy="1596571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hlink"/>
            </a:solidFill>
            <a:miter lim="800000"/>
            <a:headEnd/>
            <a:tailEnd/>
          </a:ln>
        </p:spPr>
        <p:txBody>
          <a:bodyPr lIns="91431" tIns="45715" rIns="91431" bIns="45715">
            <a:spAutoFit/>
          </a:bodyPr>
          <a:lstStyle>
            <a:lvl1pPr defTabSz="863600">
              <a:defRPr sz="1200" b="1">
                <a:solidFill>
                  <a:schemeClr val="tx1"/>
                </a:solidFill>
                <a:latin typeface="Book Antiqua" pitchFamily="18" charset="0"/>
              </a:defRPr>
            </a:lvl1pPr>
            <a:lvl2pPr marL="742950" indent="-285750" defTabSz="863600">
              <a:defRPr sz="1200" b="1">
                <a:solidFill>
                  <a:schemeClr val="tx1"/>
                </a:solidFill>
                <a:latin typeface="Book Antiqua" pitchFamily="18" charset="0"/>
              </a:defRPr>
            </a:lvl2pPr>
            <a:lvl3pPr marL="1143000" indent="-228600" defTabSz="863600">
              <a:defRPr sz="1200" b="1">
                <a:solidFill>
                  <a:schemeClr val="tx1"/>
                </a:solidFill>
                <a:latin typeface="Book Antiqua" pitchFamily="18" charset="0"/>
              </a:defRPr>
            </a:lvl3pPr>
            <a:lvl4pPr marL="1600200" indent="-228600" defTabSz="863600">
              <a:defRPr sz="1200" b="1">
                <a:solidFill>
                  <a:schemeClr val="tx1"/>
                </a:solidFill>
                <a:latin typeface="Book Antiqua" pitchFamily="18" charset="0"/>
              </a:defRPr>
            </a:lvl4pPr>
            <a:lvl5pPr marL="2057400" indent="-228600" defTabSz="863600">
              <a:defRPr sz="1200" b="1">
                <a:solidFill>
                  <a:schemeClr val="tx1"/>
                </a:solidFill>
                <a:latin typeface="Book Antiqua" pitchFamily="18" charset="0"/>
              </a:defRPr>
            </a:lvl5pPr>
            <a:lvl6pPr marL="2514600" indent="-228600" defTabSz="863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Book Antiqua" pitchFamily="18" charset="0"/>
              </a:defRPr>
            </a:lvl6pPr>
            <a:lvl7pPr marL="2971800" indent="-228600" defTabSz="863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Book Antiqua" pitchFamily="18" charset="0"/>
              </a:defRPr>
            </a:lvl7pPr>
            <a:lvl8pPr marL="3429000" indent="-228600" defTabSz="863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Book Antiqua" pitchFamily="18" charset="0"/>
              </a:defRPr>
            </a:lvl8pPr>
            <a:lvl9pPr marL="3886200" indent="-228600" defTabSz="863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Book Antiqua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pt-BR" altLang="pt-BR" sz="3200" dirty="0">
                <a:solidFill>
                  <a:schemeClr val="bg1"/>
                </a:solidFill>
              </a:rPr>
              <a:t>Crise  das Ciências Humanas</a:t>
            </a:r>
          </a:p>
        </p:txBody>
      </p:sp>
      <p:sp>
        <p:nvSpPr>
          <p:cNvPr id="57380" name="Text Box 36"/>
          <p:cNvSpPr txBox="1">
            <a:spLocks noChangeArrowheads="1"/>
          </p:cNvSpPr>
          <p:nvPr/>
        </p:nvSpPr>
        <p:spPr bwMode="auto">
          <a:xfrm>
            <a:off x="4428020" y="1845388"/>
            <a:ext cx="4321062" cy="8570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1" tIns="45715" rIns="91431" bIns="45715">
            <a:spAutoFit/>
          </a:bodyPr>
          <a:lstStyle>
            <a:lvl1pPr defTabSz="863600">
              <a:defRPr sz="1200" b="1">
                <a:solidFill>
                  <a:schemeClr val="tx1"/>
                </a:solidFill>
                <a:latin typeface="Book Antiqua" pitchFamily="18" charset="0"/>
              </a:defRPr>
            </a:lvl1pPr>
            <a:lvl2pPr marL="742950" indent="-285750" defTabSz="863600">
              <a:defRPr sz="1200" b="1">
                <a:solidFill>
                  <a:schemeClr val="tx1"/>
                </a:solidFill>
                <a:latin typeface="Book Antiqua" pitchFamily="18" charset="0"/>
              </a:defRPr>
            </a:lvl2pPr>
            <a:lvl3pPr marL="1143000" indent="-228600" defTabSz="863600">
              <a:defRPr sz="1200" b="1">
                <a:solidFill>
                  <a:schemeClr val="tx1"/>
                </a:solidFill>
                <a:latin typeface="Book Antiqua" pitchFamily="18" charset="0"/>
              </a:defRPr>
            </a:lvl3pPr>
            <a:lvl4pPr marL="1600200" indent="-228600" defTabSz="863600">
              <a:defRPr sz="1200" b="1">
                <a:solidFill>
                  <a:schemeClr val="tx1"/>
                </a:solidFill>
                <a:latin typeface="Book Antiqua" pitchFamily="18" charset="0"/>
              </a:defRPr>
            </a:lvl4pPr>
            <a:lvl5pPr marL="2057400" indent="-228600" defTabSz="863600">
              <a:defRPr sz="1200" b="1">
                <a:solidFill>
                  <a:schemeClr val="tx1"/>
                </a:solidFill>
                <a:latin typeface="Book Antiqua" pitchFamily="18" charset="0"/>
              </a:defRPr>
            </a:lvl5pPr>
            <a:lvl6pPr marL="2514600" indent="-228600" defTabSz="863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Book Antiqua" pitchFamily="18" charset="0"/>
              </a:defRPr>
            </a:lvl6pPr>
            <a:lvl7pPr marL="2971800" indent="-228600" defTabSz="863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Book Antiqua" pitchFamily="18" charset="0"/>
              </a:defRPr>
            </a:lvl7pPr>
            <a:lvl8pPr marL="3429000" indent="-228600" defTabSz="863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Book Antiqua" pitchFamily="18" charset="0"/>
              </a:defRPr>
            </a:lvl8pPr>
            <a:lvl9pPr marL="3886200" indent="-228600" defTabSz="863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Book Antiqua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pt-BR" altLang="pt-BR" sz="2400"/>
              <a:t>Inadequação do método das ciências naturais</a:t>
            </a:r>
          </a:p>
        </p:txBody>
      </p:sp>
      <p:sp>
        <p:nvSpPr>
          <p:cNvPr id="57382" name="Text Box 38"/>
          <p:cNvSpPr txBox="1">
            <a:spLocks noChangeArrowheads="1"/>
          </p:cNvSpPr>
          <p:nvPr/>
        </p:nvSpPr>
        <p:spPr bwMode="auto">
          <a:xfrm>
            <a:off x="4500422" y="3141306"/>
            <a:ext cx="4176259" cy="4751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1" tIns="45715" rIns="91431" bIns="45715">
            <a:spAutoFit/>
          </a:bodyPr>
          <a:lstStyle>
            <a:lvl1pPr defTabSz="863600">
              <a:defRPr sz="1200" b="1">
                <a:solidFill>
                  <a:schemeClr val="tx1"/>
                </a:solidFill>
                <a:latin typeface="Book Antiqua" pitchFamily="18" charset="0"/>
              </a:defRPr>
            </a:lvl1pPr>
            <a:lvl2pPr marL="742950" indent="-285750" defTabSz="863600">
              <a:defRPr sz="1200" b="1">
                <a:solidFill>
                  <a:schemeClr val="tx1"/>
                </a:solidFill>
                <a:latin typeface="Book Antiqua" pitchFamily="18" charset="0"/>
              </a:defRPr>
            </a:lvl2pPr>
            <a:lvl3pPr marL="1143000" indent="-228600" defTabSz="863600">
              <a:defRPr sz="1200" b="1">
                <a:solidFill>
                  <a:schemeClr val="tx1"/>
                </a:solidFill>
                <a:latin typeface="Book Antiqua" pitchFamily="18" charset="0"/>
              </a:defRPr>
            </a:lvl3pPr>
            <a:lvl4pPr marL="1600200" indent="-228600" defTabSz="863600">
              <a:defRPr sz="1200" b="1">
                <a:solidFill>
                  <a:schemeClr val="tx1"/>
                </a:solidFill>
                <a:latin typeface="Book Antiqua" pitchFamily="18" charset="0"/>
              </a:defRPr>
            </a:lvl4pPr>
            <a:lvl5pPr marL="2057400" indent="-228600" defTabSz="863600">
              <a:defRPr sz="1200" b="1">
                <a:solidFill>
                  <a:schemeClr val="tx1"/>
                </a:solidFill>
                <a:latin typeface="Book Antiqua" pitchFamily="18" charset="0"/>
              </a:defRPr>
            </a:lvl5pPr>
            <a:lvl6pPr marL="2514600" indent="-228600" defTabSz="863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Book Antiqua" pitchFamily="18" charset="0"/>
              </a:defRPr>
            </a:lvl6pPr>
            <a:lvl7pPr marL="2971800" indent="-228600" defTabSz="863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Book Antiqua" pitchFamily="18" charset="0"/>
              </a:defRPr>
            </a:lvl7pPr>
            <a:lvl8pPr marL="3429000" indent="-228600" defTabSz="863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Book Antiqua" pitchFamily="18" charset="0"/>
              </a:defRPr>
            </a:lvl8pPr>
            <a:lvl9pPr marL="3886200" indent="-228600" defTabSz="863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Book Antiqua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pt-BR" altLang="pt-BR" sz="2400"/>
              <a:t>Busca de cientificidade</a:t>
            </a:r>
          </a:p>
        </p:txBody>
      </p:sp>
      <p:sp>
        <p:nvSpPr>
          <p:cNvPr id="57383" name="Text Box 39"/>
          <p:cNvSpPr txBox="1">
            <a:spLocks noChangeArrowheads="1"/>
          </p:cNvSpPr>
          <p:nvPr/>
        </p:nvSpPr>
        <p:spPr bwMode="auto">
          <a:xfrm>
            <a:off x="4715981" y="4366381"/>
            <a:ext cx="2879611" cy="8570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1" tIns="45715" rIns="91431" bIns="45715">
            <a:spAutoFit/>
          </a:bodyPr>
          <a:lstStyle>
            <a:lvl1pPr defTabSz="863600">
              <a:defRPr sz="1200" b="1">
                <a:solidFill>
                  <a:schemeClr val="tx1"/>
                </a:solidFill>
                <a:latin typeface="Book Antiqua" pitchFamily="18" charset="0"/>
              </a:defRPr>
            </a:lvl1pPr>
            <a:lvl2pPr marL="742950" indent="-285750" defTabSz="863600">
              <a:defRPr sz="1200" b="1">
                <a:solidFill>
                  <a:schemeClr val="tx1"/>
                </a:solidFill>
                <a:latin typeface="Book Antiqua" pitchFamily="18" charset="0"/>
              </a:defRPr>
            </a:lvl2pPr>
            <a:lvl3pPr marL="1143000" indent="-228600" defTabSz="863600">
              <a:defRPr sz="1200" b="1">
                <a:solidFill>
                  <a:schemeClr val="tx1"/>
                </a:solidFill>
                <a:latin typeface="Book Antiqua" pitchFamily="18" charset="0"/>
              </a:defRPr>
            </a:lvl3pPr>
            <a:lvl4pPr marL="1600200" indent="-228600" defTabSz="863600">
              <a:defRPr sz="1200" b="1">
                <a:solidFill>
                  <a:schemeClr val="tx1"/>
                </a:solidFill>
                <a:latin typeface="Book Antiqua" pitchFamily="18" charset="0"/>
              </a:defRPr>
            </a:lvl4pPr>
            <a:lvl5pPr marL="2057400" indent="-228600" defTabSz="863600">
              <a:defRPr sz="1200" b="1">
                <a:solidFill>
                  <a:schemeClr val="tx1"/>
                </a:solidFill>
                <a:latin typeface="Book Antiqua" pitchFamily="18" charset="0"/>
              </a:defRPr>
            </a:lvl5pPr>
            <a:lvl6pPr marL="2514600" indent="-228600" defTabSz="863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Book Antiqua" pitchFamily="18" charset="0"/>
              </a:defRPr>
            </a:lvl6pPr>
            <a:lvl7pPr marL="2971800" indent="-228600" defTabSz="863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Book Antiqua" pitchFamily="18" charset="0"/>
              </a:defRPr>
            </a:lvl7pPr>
            <a:lvl8pPr marL="3429000" indent="-228600" defTabSz="863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Book Antiqua" pitchFamily="18" charset="0"/>
              </a:defRPr>
            </a:lvl8pPr>
            <a:lvl9pPr marL="3886200" indent="-228600" defTabSz="863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Book Antiqua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pt-BR" altLang="pt-BR" sz="2400"/>
              <a:t>Conceito de verdade</a:t>
            </a:r>
            <a:r>
              <a:rPr lang="pt-BR" altLang="pt-BR" sz="2000"/>
              <a:t> </a:t>
            </a:r>
          </a:p>
        </p:txBody>
      </p:sp>
      <p:sp>
        <p:nvSpPr>
          <p:cNvPr id="57386" name="Line 42"/>
          <p:cNvSpPr>
            <a:spLocks noChangeShapeType="1"/>
          </p:cNvSpPr>
          <p:nvPr/>
        </p:nvSpPr>
        <p:spPr bwMode="auto">
          <a:xfrm flipV="1">
            <a:off x="2915812" y="2420776"/>
            <a:ext cx="1296648" cy="50281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96753" tIns="48376" rIns="96753" bIns="48376">
            <a:spAutoFit/>
          </a:bodyPr>
          <a:lstStyle/>
          <a:p>
            <a:endParaRPr lang="pt-BR"/>
          </a:p>
        </p:txBody>
      </p:sp>
      <p:sp>
        <p:nvSpPr>
          <p:cNvPr id="57387" name="Line 43"/>
          <p:cNvSpPr>
            <a:spLocks noChangeShapeType="1"/>
          </p:cNvSpPr>
          <p:nvPr/>
        </p:nvSpPr>
        <p:spPr bwMode="auto">
          <a:xfrm>
            <a:off x="2988214" y="3068734"/>
            <a:ext cx="1367404" cy="36113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96753" tIns="48376" rIns="96753" bIns="48376">
            <a:spAutoFit/>
          </a:bodyPr>
          <a:lstStyle/>
          <a:p>
            <a:endParaRPr lang="pt-BR"/>
          </a:p>
        </p:txBody>
      </p:sp>
      <p:sp>
        <p:nvSpPr>
          <p:cNvPr id="57388" name="Line 44"/>
          <p:cNvSpPr>
            <a:spLocks noChangeShapeType="1"/>
          </p:cNvSpPr>
          <p:nvPr/>
        </p:nvSpPr>
        <p:spPr bwMode="auto">
          <a:xfrm>
            <a:off x="2915812" y="3716694"/>
            <a:ext cx="1512208" cy="6496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96753" tIns="48376" rIns="96753" bIns="48376">
            <a:spAutoFit/>
          </a:bodyPr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7658484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573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573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5" dur="500"/>
                                        <p:tgtEl>
                                          <p:spTgt spid="573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0" dur="500"/>
                                        <p:tgtEl>
                                          <p:spTgt spid="573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3" dur="500"/>
                                        <p:tgtEl>
                                          <p:spTgt spid="573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8" dur="500"/>
                                        <p:tgtEl>
                                          <p:spTgt spid="573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1" dur="500"/>
                                        <p:tgtEl>
                                          <p:spTgt spid="573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378" grpId="0" animBg="1"/>
      <p:bldP spid="57380" grpId="0"/>
      <p:bldP spid="57382" grpId="0"/>
      <p:bldP spid="57383" grpId="0"/>
      <p:bldP spid="57386" grpId="0" animBg="1"/>
      <p:bldP spid="57387" grpId="0" animBg="1"/>
      <p:bldP spid="57388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6164" name="Text Box 4"/>
          <p:cNvSpPr txBox="1">
            <a:spLocks noChangeArrowheads="1"/>
          </p:cNvSpPr>
          <p:nvPr/>
        </p:nvSpPr>
        <p:spPr bwMode="auto">
          <a:xfrm>
            <a:off x="0" y="3429864"/>
            <a:ext cx="1944972" cy="525279"/>
          </a:xfrm>
          <a:prstGeom prst="rect">
            <a:avLst/>
          </a:prstGeom>
          <a:solidFill>
            <a:schemeClr val="hlink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1" tIns="45715" rIns="91431" bIns="45715">
            <a:spAutoFit/>
          </a:bodyPr>
          <a:lstStyle>
            <a:lvl1pPr defTabSz="863600">
              <a:defRPr sz="1200" b="1">
                <a:solidFill>
                  <a:schemeClr val="tx1"/>
                </a:solidFill>
                <a:latin typeface="Book Antiqua" pitchFamily="18" charset="0"/>
              </a:defRPr>
            </a:lvl1pPr>
            <a:lvl2pPr marL="742950" indent="-285750" defTabSz="863600">
              <a:defRPr sz="1200" b="1">
                <a:solidFill>
                  <a:schemeClr val="tx1"/>
                </a:solidFill>
                <a:latin typeface="Book Antiqua" pitchFamily="18" charset="0"/>
              </a:defRPr>
            </a:lvl2pPr>
            <a:lvl3pPr marL="1143000" indent="-228600" defTabSz="863600">
              <a:defRPr sz="1200" b="1">
                <a:solidFill>
                  <a:schemeClr val="tx1"/>
                </a:solidFill>
                <a:latin typeface="Book Antiqua" pitchFamily="18" charset="0"/>
              </a:defRPr>
            </a:lvl3pPr>
            <a:lvl4pPr marL="1600200" indent="-228600" defTabSz="863600">
              <a:defRPr sz="1200" b="1">
                <a:solidFill>
                  <a:schemeClr val="tx1"/>
                </a:solidFill>
                <a:latin typeface="Book Antiqua" pitchFamily="18" charset="0"/>
              </a:defRPr>
            </a:lvl4pPr>
            <a:lvl5pPr marL="2057400" indent="-228600" defTabSz="863600">
              <a:defRPr sz="1200" b="1">
                <a:solidFill>
                  <a:schemeClr val="tx1"/>
                </a:solidFill>
                <a:latin typeface="Book Antiqua" pitchFamily="18" charset="0"/>
              </a:defRPr>
            </a:lvl5pPr>
            <a:lvl6pPr marL="2514600" indent="-228600" defTabSz="863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Book Antiqua" pitchFamily="18" charset="0"/>
              </a:defRPr>
            </a:lvl6pPr>
            <a:lvl7pPr marL="2971800" indent="-228600" defTabSz="863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Book Antiqua" pitchFamily="18" charset="0"/>
              </a:defRPr>
            </a:lvl7pPr>
            <a:lvl8pPr marL="3429000" indent="-228600" defTabSz="863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Book Antiqua" pitchFamily="18" charset="0"/>
              </a:defRPr>
            </a:lvl8pPr>
            <a:lvl9pPr marL="3886200" indent="-228600" defTabSz="863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Book Antiqua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pt-BR" altLang="pt-BR" sz="2800">
                <a:solidFill>
                  <a:schemeClr val="bg2"/>
                </a:solidFill>
              </a:rPr>
              <a:t>OBJETO</a:t>
            </a:r>
          </a:p>
        </p:txBody>
      </p:sp>
      <p:sp>
        <p:nvSpPr>
          <p:cNvPr id="476165" name="Text Box 5"/>
          <p:cNvSpPr txBox="1">
            <a:spLocks noChangeArrowheads="1"/>
          </p:cNvSpPr>
          <p:nvPr/>
        </p:nvSpPr>
        <p:spPr bwMode="auto">
          <a:xfrm>
            <a:off x="0" y="371498"/>
            <a:ext cx="9372723" cy="1088571"/>
          </a:xfrm>
          <a:prstGeom prst="rect">
            <a:avLst/>
          </a:prstGeom>
          <a:solidFill>
            <a:schemeClr val="tx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1" tIns="45715" rIns="91431" bIns="45715">
            <a:spAutoFit/>
          </a:bodyPr>
          <a:lstStyle>
            <a:lvl1pPr defTabSz="863600">
              <a:defRPr sz="1200" b="1">
                <a:solidFill>
                  <a:schemeClr val="tx1"/>
                </a:solidFill>
                <a:latin typeface="Book Antiqua" pitchFamily="18" charset="0"/>
              </a:defRPr>
            </a:lvl1pPr>
            <a:lvl2pPr marL="742950" indent="-285750" defTabSz="863600">
              <a:defRPr sz="1200" b="1">
                <a:solidFill>
                  <a:schemeClr val="tx1"/>
                </a:solidFill>
                <a:latin typeface="Book Antiqua" pitchFamily="18" charset="0"/>
              </a:defRPr>
            </a:lvl2pPr>
            <a:lvl3pPr marL="1143000" indent="-228600" defTabSz="863600">
              <a:defRPr sz="1200" b="1">
                <a:solidFill>
                  <a:schemeClr val="tx1"/>
                </a:solidFill>
                <a:latin typeface="Book Antiqua" pitchFamily="18" charset="0"/>
              </a:defRPr>
            </a:lvl3pPr>
            <a:lvl4pPr marL="1600200" indent="-228600" defTabSz="863600">
              <a:defRPr sz="1200" b="1">
                <a:solidFill>
                  <a:schemeClr val="tx1"/>
                </a:solidFill>
                <a:latin typeface="Book Antiqua" pitchFamily="18" charset="0"/>
              </a:defRPr>
            </a:lvl4pPr>
            <a:lvl5pPr marL="2057400" indent="-228600" defTabSz="863600">
              <a:defRPr sz="1200" b="1">
                <a:solidFill>
                  <a:schemeClr val="tx1"/>
                </a:solidFill>
                <a:latin typeface="Book Antiqua" pitchFamily="18" charset="0"/>
              </a:defRPr>
            </a:lvl5pPr>
            <a:lvl6pPr marL="2514600" indent="-228600" defTabSz="863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Book Antiqua" pitchFamily="18" charset="0"/>
              </a:defRPr>
            </a:lvl6pPr>
            <a:lvl7pPr marL="2971800" indent="-228600" defTabSz="863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Book Antiqua" pitchFamily="18" charset="0"/>
              </a:defRPr>
            </a:lvl7pPr>
            <a:lvl8pPr marL="3429000" indent="-228600" defTabSz="863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Book Antiqua" pitchFamily="18" charset="0"/>
              </a:defRPr>
            </a:lvl8pPr>
            <a:lvl9pPr marL="3886200" indent="-228600" defTabSz="863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Book Antiqua" pitchFamily="18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pt-BR" altLang="pt-BR" sz="3200">
                <a:solidFill>
                  <a:schemeClr val="bg1"/>
                </a:solidFill>
              </a:rPr>
              <a:t>Dificuldades Metodológicas das Ciências Humanas</a:t>
            </a:r>
          </a:p>
        </p:txBody>
      </p:sp>
      <p:sp>
        <p:nvSpPr>
          <p:cNvPr id="476166" name="Text Box 6"/>
          <p:cNvSpPr txBox="1">
            <a:spLocks noChangeArrowheads="1"/>
          </p:cNvSpPr>
          <p:nvPr/>
        </p:nvSpPr>
        <p:spPr bwMode="auto">
          <a:xfrm>
            <a:off x="3378196" y="2241075"/>
            <a:ext cx="5150390" cy="1043646"/>
          </a:xfrm>
          <a:prstGeom prst="rect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753" tIns="48376" rIns="96753" bIns="48376">
            <a:spAutoFit/>
          </a:bodyPr>
          <a:lstStyle>
            <a:lvl1pPr defTabSz="863600">
              <a:defRPr sz="1200" b="1">
                <a:solidFill>
                  <a:schemeClr val="tx1"/>
                </a:solidFill>
                <a:latin typeface="Book Antiqua" pitchFamily="18" charset="0"/>
              </a:defRPr>
            </a:lvl1pPr>
            <a:lvl2pPr marL="742950" indent="-285750" defTabSz="863600">
              <a:defRPr sz="1200" b="1">
                <a:solidFill>
                  <a:schemeClr val="tx1"/>
                </a:solidFill>
                <a:latin typeface="Book Antiqua" pitchFamily="18" charset="0"/>
              </a:defRPr>
            </a:lvl2pPr>
            <a:lvl3pPr marL="1143000" indent="-228600" defTabSz="863600">
              <a:defRPr sz="1200" b="1">
                <a:solidFill>
                  <a:schemeClr val="tx1"/>
                </a:solidFill>
                <a:latin typeface="Book Antiqua" pitchFamily="18" charset="0"/>
              </a:defRPr>
            </a:lvl3pPr>
            <a:lvl4pPr marL="1600200" indent="-228600" defTabSz="863600">
              <a:defRPr sz="1200" b="1">
                <a:solidFill>
                  <a:schemeClr val="tx1"/>
                </a:solidFill>
                <a:latin typeface="Book Antiqua" pitchFamily="18" charset="0"/>
              </a:defRPr>
            </a:lvl4pPr>
            <a:lvl5pPr marL="2057400" indent="-228600" defTabSz="863600">
              <a:defRPr sz="1200" b="1">
                <a:solidFill>
                  <a:schemeClr val="tx1"/>
                </a:solidFill>
                <a:latin typeface="Book Antiqua" pitchFamily="18" charset="0"/>
              </a:defRPr>
            </a:lvl5pPr>
            <a:lvl6pPr marL="2514600" indent="-228600" defTabSz="863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Book Antiqua" pitchFamily="18" charset="0"/>
              </a:defRPr>
            </a:lvl6pPr>
            <a:lvl7pPr marL="2971800" indent="-228600" defTabSz="863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Book Antiqua" pitchFamily="18" charset="0"/>
              </a:defRPr>
            </a:lvl7pPr>
            <a:lvl8pPr marL="3429000" indent="-228600" defTabSz="863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Book Antiqua" pitchFamily="18" charset="0"/>
              </a:defRPr>
            </a:lvl8pPr>
            <a:lvl9pPr marL="3886200" indent="-228600" defTabSz="863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Book Antiqua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pt-BR" altLang="pt-BR" sz="2000"/>
              <a:t>Ciências Naturais têm como objeto coisas materiais que são exteriores ao universo humano</a:t>
            </a:r>
          </a:p>
        </p:txBody>
      </p:sp>
      <p:sp>
        <p:nvSpPr>
          <p:cNvPr id="476167" name="Text Box 7"/>
          <p:cNvSpPr txBox="1">
            <a:spLocks noChangeArrowheads="1"/>
          </p:cNvSpPr>
          <p:nvPr/>
        </p:nvSpPr>
        <p:spPr bwMode="auto">
          <a:xfrm>
            <a:off x="3526290" y="4134844"/>
            <a:ext cx="4776863" cy="1358122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753" tIns="48376" rIns="96753" bIns="48376">
            <a:spAutoFit/>
          </a:bodyPr>
          <a:lstStyle>
            <a:lvl1pPr defTabSz="863600">
              <a:defRPr sz="1200" b="1">
                <a:solidFill>
                  <a:schemeClr val="tx1"/>
                </a:solidFill>
                <a:latin typeface="Book Antiqua" pitchFamily="18" charset="0"/>
              </a:defRPr>
            </a:lvl1pPr>
            <a:lvl2pPr marL="742950" indent="-285750" defTabSz="863600">
              <a:defRPr sz="1200" b="1">
                <a:solidFill>
                  <a:schemeClr val="tx1"/>
                </a:solidFill>
                <a:latin typeface="Book Antiqua" pitchFamily="18" charset="0"/>
              </a:defRPr>
            </a:lvl2pPr>
            <a:lvl3pPr marL="1143000" indent="-228600" defTabSz="863600">
              <a:defRPr sz="1200" b="1">
                <a:solidFill>
                  <a:schemeClr val="tx1"/>
                </a:solidFill>
                <a:latin typeface="Book Antiqua" pitchFamily="18" charset="0"/>
              </a:defRPr>
            </a:lvl3pPr>
            <a:lvl4pPr marL="1600200" indent="-228600" defTabSz="863600">
              <a:defRPr sz="1200" b="1">
                <a:solidFill>
                  <a:schemeClr val="tx1"/>
                </a:solidFill>
                <a:latin typeface="Book Antiqua" pitchFamily="18" charset="0"/>
              </a:defRPr>
            </a:lvl4pPr>
            <a:lvl5pPr marL="2057400" indent="-228600" defTabSz="863600">
              <a:defRPr sz="1200" b="1">
                <a:solidFill>
                  <a:schemeClr val="tx1"/>
                </a:solidFill>
                <a:latin typeface="Book Antiqua" pitchFamily="18" charset="0"/>
              </a:defRPr>
            </a:lvl5pPr>
            <a:lvl6pPr marL="2514600" indent="-228600" defTabSz="863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Book Antiqua" pitchFamily="18" charset="0"/>
              </a:defRPr>
            </a:lvl6pPr>
            <a:lvl7pPr marL="2971800" indent="-228600" defTabSz="863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Book Antiqua" pitchFamily="18" charset="0"/>
              </a:defRPr>
            </a:lvl7pPr>
            <a:lvl8pPr marL="3429000" indent="-228600" defTabSz="863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Book Antiqua" pitchFamily="18" charset="0"/>
              </a:defRPr>
            </a:lvl8pPr>
            <a:lvl9pPr marL="3886200" indent="-228600" defTabSz="863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Book Antiqua" pitchFamily="18" charset="0"/>
              </a:defRPr>
            </a:lvl9pPr>
          </a:lstStyle>
          <a:p>
            <a:pPr algn="just" eaLnBrk="1" hangingPunct="1"/>
            <a:r>
              <a:rPr lang="pt-BR" altLang="pt-BR" sz="2000">
                <a:solidFill>
                  <a:schemeClr val="bg1"/>
                </a:solidFill>
              </a:rPr>
              <a:t>Ciências Humanas têm  um objeto que se identifica com o próprio sujeito do conhecimento, o que torna difícil a objetividade.</a:t>
            </a:r>
          </a:p>
        </p:txBody>
      </p:sp>
    </p:spTree>
    <p:extLst>
      <p:ext uri="{BB962C8B-B14F-4D97-AF65-F5344CB8AC3E}">
        <p14:creationId xmlns:p14="http://schemas.microsoft.com/office/powerpoint/2010/main" val="159840808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6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761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761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6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3" dur="500"/>
                                        <p:tgtEl>
                                          <p:spTgt spid="4761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6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8" dur="500"/>
                                        <p:tgtEl>
                                          <p:spTgt spid="4761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6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3" dur="500"/>
                                        <p:tgtEl>
                                          <p:spTgt spid="4761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6164" grpId="0" animBg="1"/>
      <p:bldP spid="476165" grpId="0" animBg="1"/>
      <p:bldP spid="476166" grpId="0" animBg="1"/>
      <p:bldP spid="476167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7188" name="Text Box 4"/>
          <p:cNvSpPr txBox="1">
            <a:spLocks noChangeArrowheads="1"/>
          </p:cNvSpPr>
          <p:nvPr/>
        </p:nvSpPr>
        <p:spPr bwMode="auto">
          <a:xfrm>
            <a:off x="0" y="2958149"/>
            <a:ext cx="2780882" cy="822476"/>
          </a:xfrm>
          <a:prstGeom prst="rect">
            <a:avLst/>
          </a:prstGeom>
          <a:solidFill>
            <a:schemeClr val="hlink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1" tIns="45715" rIns="91431" bIns="45715">
            <a:spAutoFit/>
          </a:bodyPr>
          <a:lstStyle>
            <a:lvl1pPr defTabSz="863600">
              <a:defRPr sz="1200" b="1">
                <a:solidFill>
                  <a:schemeClr val="tx1"/>
                </a:solidFill>
                <a:latin typeface="Book Antiqua" pitchFamily="18" charset="0"/>
              </a:defRPr>
            </a:lvl1pPr>
            <a:lvl2pPr marL="742950" indent="-285750" defTabSz="863600">
              <a:defRPr sz="1200" b="1">
                <a:solidFill>
                  <a:schemeClr val="tx1"/>
                </a:solidFill>
                <a:latin typeface="Book Antiqua" pitchFamily="18" charset="0"/>
              </a:defRPr>
            </a:lvl2pPr>
            <a:lvl3pPr marL="1143000" indent="-228600" defTabSz="863600">
              <a:defRPr sz="1200" b="1">
                <a:solidFill>
                  <a:schemeClr val="tx1"/>
                </a:solidFill>
                <a:latin typeface="Book Antiqua" pitchFamily="18" charset="0"/>
              </a:defRPr>
            </a:lvl3pPr>
            <a:lvl4pPr marL="1600200" indent="-228600" defTabSz="863600">
              <a:defRPr sz="1200" b="1">
                <a:solidFill>
                  <a:schemeClr val="tx1"/>
                </a:solidFill>
                <a:latin typeface="Book Antiqua" pitchFamily="18" charset="0"/>
              </a:defRPr>
            </a:lvl4pPr>
            <a:lvl5pPr marL="2057400" indent="-228600" defTabSz="863600">
              <a:defRPr sz="1200" b="1">
                <a:solidFill>
                  <a:schemeClr val="tx1"/>
                </a:solidFill>
                <a:latin typeface="Book Antiqua" pitchFamily="18" charset="0"/>
              </a:defRPr>
            </a:lvl5pPr>
            <a:lvl6pPr marL="2514600" indent="-228600" defTabSz="863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Book Antiqua" pitchFamily="18" charset="0"/>
              </a:defRPr>
            </a:lvl6pPr>
            <a:lvl7pPr marL="2971800" indent="-228600" defTabSz="863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Book Antiqua" pitchFamily="18" charset="0"/>
              </a:defRPr>
            </a:lvl7pPr>
            <a:lvl8pPr marL="3429000" indent="-228600" defTabSz="863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Book Antiqua" pitchFamily="18" charset="0"/>
              </a:defRPr>
            </a:lvl8pPr>
            <a:lvl9pPr marL="3886200" indent="-228600" defTabSz="863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Book Antiqua" pitchFamily="18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pt-BR" altLang="pt-BR" sz="2300">
                <a:solidFill>
                  <a:schemeClr val="bg1"/>
                </a:solidFill>
              </a:rPr>
              <a:t>DELIMITAÇÃO DO OBJETO</a:t>
            </a:r>
          </a:p>
        </p:txBody>
      </p:sp>
      <p:sp>
        <p:nvSpPr>
          <p:cNvPr id="147459" name="Text Box 5"/>
          <p:cNvSpPr txBox="1">
            <a:spLocks noChangeArrowheads="1"/>
          </p:cNvSpPr>
          <p:nvPr/>
        </p:nvSpPr>
        <p:spPr bwMode="auto">
          <a:xfrm>
            <a:off x="3676030" y="1233714"/>
            <a:ext cx="5467971" cy="15931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753" tIns="48376" rIns="96753" bIns="48376">
            <a:spAutoFit/>
          </a:bodyPr>
          <a:lstStyle>
            <a:lvl1pPr defTabSz="863600">
              <a:defRPr sz="1200" b="1">
                <a:solidFill>
                  <a:schemeClr val="tx1"/>
                </a:solidFill>
                <a:latin typeface="Book Antiqua" pitchFamily="18" charset="0"/>
              </a:defRPr>
            </a:lvl1pPr>
            <a:lvl2pPr marL="742950" indent="-285750" defTabSz="863600">
              <a:defRPr sz="1200" b="1">
                <a:solidFill>
                  <a:schemeClr val="tx1"/>
                </a:solidFill>
                <a:latin typeface="Book Antiqua" pitchFamily="18" charset="0"/>
              </a:defRPr>
            </a:lvl2pPr>
            <a:lvl3pPr marL="1143000" indent="-228600" defTabSz="863600">
              <a:defRPr sz="1200" b="1">
                <a:solidFill>
                  <a:schemeClr val="tx1"/>
                </a:solidFill>
                <a:latin typeface="Book Antiqua" pitchFamily="18" charset="0"/>
              </a:defRPr>
            </a:lvl3pPr>
            <a:lvl4pPr marL="1600200" indent="-228600" defTabSz="863600">
              <a:defRPr sz="1200" b="1">
                <a:solidFill>
                  <a:schemeClr val="tx1"/>
                </a:solidFill>
                <a:latin typeface="Book Antiqua" pitchFamily="18" charset="0"/>
              </a:defRPr>
            </a:lvl4pPr>
            <a:lvl5pPr marL="2057400" indent="-228600" defTabSz="863600">
              <a:defRPr sz="1200" b="1">
                <a:solidFill>
                  <a:schemeClr val="tx1"/>
                </a:solidFill>
                <a:latin typeface="Book Antiqua" pitchFamily="18" charset="0"/>
              </a:defRPr>
            </a:lvl5pPr>
            <a:lvl6pPr marL="2514600" indent="-228600" defTabSz="863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Book Antiqua" pitchFamily="18" charset="0"/>
              </a:defRPr>
            </a:lvl6pPr>
            <a:lvl7pPr marL="2971800" indent="-228600" defTabSz="863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Book Antiqua" pitchFamily="18" charset="0"/>
              </a:defRPr>
            </a:lvl7pPr>
            <a:lvl8pPr marL="3429000" indent="-228600" defTabSz="863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Book Antiqua" pitchFamily="18" charset="0"/>
              </a:defRPr>
            </a:lvl8pPr>
            <a:lvl9pPr marL="3886200" indent="-228600" defTabSz="863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Book Antiqua" pitchFamily="18" charset="0"/>
              </a:defRPr>
            </a:lvl9pPr>
          </a:lstStyle>
          <a:p>
            <a:pPr algn="just" eaLnBrk="1" hangingPunct="1">
              <a:lnSpc>
                <a:spcPct val="90000"/>
              </a:lnSpc>
            </a:pPr>
            <a:r>
              <a:rPr lang="pt-BR" altLang="pt-BR" sz="2600" b="0">
                <a:solidFill>
                  <a:schemeClr val="bg1"/>
                </a:solidFill>
              </a:rPr>
              <a:t>Nas Ciências Naturais é relativamente fácil </a:t>
            </a:r>
            <a:r>
              <a:rPr lang="pt-BR" altLang="pt-BR" sz="2600">
                <a:solidFill>
                  <a:schemeClr val="bg1"/>
                </a:solidFill>
              </a:rPr>
              <a:t>isolar e delimitar seu objeto de</a:t>
            </a:r>
            <a:r>
              <a:rPr lang="pt-BR" altLang="pt-BR" sz="2600" b="0">
                <a:solidFill>
                  <a:schemeClr val="bg1"/>
                </a:solidFill>
              </a:rPr>
              <a:t> </a:t>
            </a:r>
            <a:r>
              <a:rPr lang="pt-BR" altLang="pt-BR" sz="2600">
                <a:solidFill>
                  <a:schemeClr val="bg1"/>
                </a:solidFill>
              </a:rPr>
              <a:t>conhecimento</a:t>
            </a:r>
            <a:r>
              <a:rPr lang="pt-BR" altLang="pt-BR" sz="2600" b="0">
                <a:solidFill>
                  <a:schemeClr val="bg1"/>
                </a:solidFill>
              </a:rPr>
              <a:t>, </a:t>
            </a:r>
            <a:endParaRPr lang="pt-BR" altLang="pt-BR" sz="2600">
              <a:solidFill>
                <a:schemeClr val="bg1"/>
              </a:solidFill>
            </a:endParaRPr>
          </a:p>
        </p:txBody>
      </p:sp>
      <p:sp>
        <p:nvSpPr>
          <p:cNvPr id="147460" name="Text Box 7"/>
          <p:cNvSpPr txBox="1">
            <a:spLocks noChangeArrowheads="1"/>
          </p:cNvSpPr>
          <p:nvPr/>
        </p:nvSpPr>
        <p:spPr bwMode="auto">
          <a:xfrm>
            <a:off x="3601983" y="998722"/>
            <a:ext cx="5224437" cy="9503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753" tIns="48376" rIns="96753" bIns="48376">
            <a:spAutoFit/>
          </a:bodyPr>
          <a:lstStyle>
            <a:lvl1pPr defTabSz="863600">
              <a:defRPr sz="1200" b="1">
                <a:solidFill>
                  <a:schemeClr val="tx1"/>
                </a:solidFill>
                <a:latin typeface="Book Antiqua" pitchFamily="18" charset="0"/>
              </a:defRPr>
            </a:lvl1pPr>
            <a:lvl2pPr marL="742950" indent="-285750" defTabSz="863600">
              <a:defRPr sz="1200" b="1">
                <a:solidFill>
                  <a:schemeClr val="tx1"/>
                </a:solidFill>
                <a:latin typeface="Book Antiqua" pitchFamily="18" charset="0"/>
              </a:defRPr>
            </a:lvl2pPr>
            <a:lvl3pPr marL="1143000" indent="-228600" defTabSz="863600">
              <a:defRPr sz="1200" b="1">
                <a:solidFill>
                  <a:schemeClr val="tx1"/>
                </a:solidFill>
                <a:latin typeface="Book Antiqua" pitchFamily="18" charset="0"/>
              </a:defRPr>
            </a:lvl3pPr>
            <a:lvl4pPr marL="1600200" indent="-228600" defTabSz="863600">
              <a:defRPr sz="1200" b="1">
                <a:solidFill>
                  <a:schemeClr val="tx1"/>
                </a:solidFill>
                <a:latin typeface="Book Antiqua" pitchFamily="18" charset="0"/>
              </a:defRPr>
            </a:lvl4pPr>
            <a:lvl5pPr marL="2057400" indent="-228600" defTabSz="863600">
              <a:defRPr sz="1200" b="1">
                <a:solidFill>
                  <a:schemeClr val="tx1"/>
                </a:solidFill>
                <a:latin typeface="Book Antiqua" pitchFamily="18" charset="0"/>
              </a:defRPr>
            </a:lvl5pPr>
            <a:lvl6pPr marL="2514600" indent="-228600" defTabSz="863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Book Antiqua" pitchFamily="18" charset="0"/>
              </a:defRPr>
            </a:lvl6pPr>
            <a:lvl7pPr marL="2971800" indent="-228600" defTabSz="863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Book Antiqua" pitchFamily="18" charset="0"/>
              </a:defRPr>
            </a:lvl7pPr>
            <a:lvl8pPr marL="3429000" indent="-228600" defTabSz="863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Book Antiqua" pitchFamily="18" charset="0"/>
              </a:defRPr>
            </a:lvl8pPr>
            <a:lvl9pPr marL="3886200" indent="-228600" defTabSz="863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Book Antiqua" pitchFamily="18" charset="0"/>
              </a:defRPr>
            </a:lvl9pPr>
          </a:lstStyle>
          <a:p>
            <a:pPr algn="just" eaLnBrk="1" hangingPunct="1">
              <a:lnSpc>
                <a:spcPct val="90000"/>
              </a:lnSpc>
            </a:pPr>
            <a:r>
              <a:rPr lang="pt-BR" altLang="pt-BR" sz="2000" b="0">
                <a:solidFill>
                  <a:schemeClr val="bg1"/>
                </a:solidFill>
              </a:rPr>
              <a:t>Nas Ciências Naturais é relativamente fácil </a:t>
            </a:r>
            <a:r>
              <a:rPr lang="pt-BR" altLang="pt-BR" sz="2000">
                <a:solidFill>
                  <a:schemeClr val="bg1"/>
                </a:solidFill>
              </a:rPr>
              <a:t>isolar e delimitar seu objeto de</a:t>
            </a:r>
            <a:r>
              <a:rPr lang="pt-BR" altLang="pt-BR" sz="2000" b="0">
                <a:solidFill>
                  <a:schemeClr val="bg1"/>
                </a:solidFill>
              </a:rPr>
              <a:t> </a:t>
            </a:r>
            <a:r>
              <a:rPr lang="pt-BR" altLang="pt-BR" sz="2000">
                <a:solidFill>
                  <a:schemeClr val="bg1"/>
                </a:solidFill>
              </a:rPr>
              <a:t>conhecimento</a:t>
            </a:r>
            <a:r>
              <a:rPr lang="pt-BR" altLang="pt-BR" sz="2000" b="0">
                <a:solidFill>
                  <a:schemeClr val="bg1"/>
                </a:solidFill>
              </a:rPr>
              <a:t>, </a:t>
            </a:r>
            <a:endParaRPr lang="pt-BR" altLang="pt-BR" sz="2000">
              <a:solidFill>
                <a:schemeClr val="bg1"/>
              </a:solidFill>
            </a:endParaRPr>
          </a:p>
        </p:txBody>
      </p:sp>
      <p:sp>
        <p:nvSpPr>
          <p:cNvPr id="477192" name="Text Box 8"/>
          <p:cNvSpPr txBox="1">
            <a:spLocks noChangeArrowheads="1"/>
          </p:cNvSpPr>
          <p:nvPr/>
        </p:nvSpPr>
        <p:spPr bwMode="auto">
          <a:xfrm>
            <a:off x="3378196" y="1313197"/>
            <a:ext cx="5522271" cy="11473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753" tIns="48376" rIns="96753" bIns="48376">
            <a:spAutoFit/>
          </a:bodyPr>
          <a:lstStyle>
            <a:lvl1pPr defTabSz="863600">
              <a:defRPr sz="1200" b="1">
                <a:solidFill>
                  <a:schemeClr val="tx1"/>
                </a:solidFill>
                <a:latin typeface="Book Antiqua" pitchFamily="18" charset="0"/>
              </a:defRPr>
            </a:lvl1pPr>
            <a:lvl2pPr marL="742950" indent="-285750" defTabSz="863600">
              <a:defRPr sz="1200" b="1">
                <a:solidFill>
                  <a:schemeClr val="tx1"/>
                </a:solidFill>
                <a:latin typeface="Book Antiqua" pitchFamily="18" charset="0"/>
              </a:defRPr>
            </a:lvl2pPr>
            <a:lvl3pPr marL="1143000" indent="-228600" defTabSz="863600">
              <a:defRPr sz="1200" b="1">
                <a:solidFill>
                  <a:schemeClr val="tx1"/>
                </a:solidFill>
                <a:latin typeface="Book Antiqua" pitchFamily="18" charset="0"/>
              </a:defRPr>
            </a:lvl3pPr>
            <a:lvl4pPr marL="1600200" indent="-228600" defTabSz="863600">
              <a:defRPr sz="1200" b="1">
                <a:solidFill>
                  <a:schemeClr val="tx1"/>
                </a:solidFill>
                <a:latin typeface="Book Antiqua" pitchFamily="18" charset="0"/>
              </a:defRPr>
            </a:lvl4pPr>
            <a:lvl5pPr marL="2057400" indent="-228600" defTabSz="863600">
              <a:defRPr sz="1200" b="1">
                <a:solidFill>
                  <a:schemeClr val="tx1"/>
                </a:solidFill>
                <a:latin typeface="Book Antiqua" pitchFamily="18" charset="0"/>
              </a:defRPr>
            </a:lvl5pPr>
            <a:lvl6pPr marL="2514600" indent="-228600" defTabSz="863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Book Antiqua" pitchFamily="18" charset="0"/>
              </a:defRPr>
            </a:lvl6pPr>
            <a:lvl7pPr marL="2971800" indent="-228600" defTabSz="863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Book Antiqua" pitchFamily="18" charset="0"/>
              </a:defRPr>
            </a:lvl7pPr>
            <a:lvl8pPr marL="3429000" indent="-228600" defTabSz="863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Book Antiqua" pitchFamily="18" charset="0"/>
              </a:defRPr>
            </a:lvl8pPr>
            <a:lvl9pPr marL="3886200" indent="-228600" defTabSz="863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Book Antiqua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pt-BR" altLang="pt-BR" sz="2200"/>
              <a:t>Nas Ciências Naturais é relativamente fácil isolar e delimitar seu objeto de conhecimento</a:t>
            </a:r>
          </a:p>
        </p:txBody>
      </p:sp>
      <p:sp>
        <p:nvSpPr>
          <p:cNvPr id="477193" name="Text Box 9"/>
          <p:cNvSpPr txBox="1">
            <a:spLocks noChangeArrowheads="1"/>
          </p:cNvSpPr>
          <p:nvPr/>
        </p:nvSpPr>
        <p:spPr bwMode="auto">
          <a:xfrm>
            <a:off x="3302504" y="3507619"/>
            <a:ext cx="5300129" cy="1987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753" tIns="48376" rIns="96753" bIns="48376">
            <a:spAutoFit/>
          </a:bodyPr>
          <a:lstStyle>
            <a:lvl1pPr defTabSz="863600">
              <a:defRPr sz="1200" b="1">
                <a:solidFill>
                  <a:schemeClr val="tx1"/>
                </a:solidFill>
                <a:latin typeface="Book Antiqua" pitchFamily="18" charset="0"/>
              </a:defRPr>
            </a:lvl1pPr>
            <a:lvl2pPr marL="742950" indent="-285750" defTabSz="863600">
              <a:defRPr sz="1200" b="1">
                <a:solidFill>
                  <a:schemeClr val="tx1"/>
                </a:solidFill>
                <a:latin typeface="Book Antiqua" pitchFamily="18" charset="0"/>
              </a:defRPr>
            </a:lvl2pPr>
            <a:lvl3pPr marL="1143000" indent="-228600" defTabSz="863600">
              <a:defRPr sz="1200" b="1">
                <a:solidFill>
                  <a:schemeClr val="tx1"/>
                </a:solidFill>
                <a:latin typeface="Book Antiqua" pitchFamily="18" charset="0"/>
              </a:defRPr>
            </a:lvl3pPr>
            <a:lvl4pPr marL="1600200" indent="-228600" defTabSz="863600">
              <a:defRPr sz="1200" b="1">
                <a:solidFill>
                  <a:schemeClr val="tx1"/>
                </a:solidFill>
                <a:latin typeface="Book Antiqua" pitchFamily="18" charset="0"/>
              </a:defRPr>
            </a:lvl4pPr>
            <a:lvl5pPr marL="2057400" indent="-228600" defTabSz="863600">
              <a:defRPr sz="1200" b="1">
                <a:solidFill>
                  <a:schemeClr val="tx1"/>
                </a:solidFill>
                <a:latin typeface="Book Antiqua" pitchFamily="18" charset="0"/>
              </a:defRPr>
            </a:lvl5pPr>
            <a:lvl6pPr marL="2514600" indent="-228600" defTabSz="863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Book Antiqua" pitchFamily="18" charset="0"/>
              </a:defRPr>
            </a:lvl6pPr>
            <a:lvl7pPr marL="2971800" indent="-228600" defTabSz="863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Book Antiqua" pitchFamily="18" charset="0"/>
              </a:defRPr>
            </a:lvl7pPr>
            <a:lvl8pPr marL="3429000" indent="-228600" defTabSz="863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Book Antiqua" pitchFamily="18" charset="0"/>
              </a:defRPr>
            </a:lvl8pPr>
            <a:lvl9pPr marL="3886200" indent="-228600" defTabSz="863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Book Antiqua" pitchFamily="18" charset="0"/>
              </a:defRPr>
            </a:lvl9pPr>
          </a:lstStyle>
          <a:p>
            <a:pPr algn="just" eaLnBrk="1" hangingPunct="1">
              <a:lnSpc>
                <a:spcPct val="90000"/>
              </a:lnSpc>
            </a:pPr>
            <a:r>
              <a:rPr lang="pt-BR" altLang="pt-BR" sz="2200"/>
              <a:t>Para as Ciências Humanas tal recorte é, muitas vezes, inviável, porque os fenômenos humanos são imensamente complexos: não há como separar o psíquico do histórico, o econômico do social, do político, do cultural, etc.</a:t>
            </a:r>
          </a:p>
        </p:txBody>
      </p:sp>
    </p:spTree>
    <p:extLst>
      <p:ext uri="{BB962C8B-B14F-4D97-AF65-F5344CB8AC3E}">
        <p14:creationId xmlns:p14="http://schemas.microsoft.com/office/powerpoint/2010/main" val="400717621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7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4771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7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4771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7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4771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7188" grpId="0" animBg="1"/>
      <p:bldP spid="477192" grpId="0"/>
      <p:bldP spid="47719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8212" name="Text Box 4"/>
          <p:cNvSpPr txBox="1">
            <a:spLocks noChangeArrowheads="1"/>
          </p:cNvSpPr>
          <p:nvPr/>
        </p:nvSpPr>
        <p:spPr bwMode="auto">
          <a:xfrm>
            <a:off x="0" y="2488163"/>
            <a:ext cx="2983278" cy="822476"/>
          </a:xfrm>
          <a:prstGeom prst="rect">
            <a:avLst/>
          </a:prstGeom>
          <a:solidFill>
            <a:schemeClr val="hlink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1" tIns="45715" rIns="91431" bIns="45715">
            <a:spAutoFit/>
          </a:bodyPr>
          <a:lstStyle>
            <a:lvl1pPr defTabSz="863600">
              <a:defRPr sz="1200" b="1">
                <a:solidFill>
                  <a:schemeClr val="tx1"/>
                </a:solidFill>
                <a:latin typeface="Book Antiqua" pitchFamily="18" charset="0"/>
              </a:defRPr>
            </a:lvl1pPr>
            <a:lvl2pPr marL="742950" indent="-285750" defTabSz="863600">
              <a:defRPr sz="1200" b="1">
                <a:solidFill>
                  <a:schemeClr val="tx1"/>
                </a:solidFill>
                <a:latin typeface="Book Antiqua" pitchFamily="18" charset="0"/>
              </a:defRPr>
            </a:lvl2pPr>
            <a:lvl3pPr marL="1143000" indent="-228600" defTabSz="863600">
              <a:defRPr sz="1200" b="1">
                <a:solidFill>
                  <a:schemeClr val="tx1"/>
                </a:solidFill>
                <a:latin typeface="Book Antiqua" pitchFamily="18" charset="0"/>
              </a:defRPr>
            </a:lvl3pPr>
            <a:lvl4pPr marL="1600200" indent="-228600" defTabSz="863600">
              <a:defRPr sz="1200" b="1">
                <a:solidFill>
                  <a:schemeClr val="tx1"/>
                </a:solidFill>
                <a:latin typeface="Book Antiqua" pitchFamily="18" charset="0"/>
              </a:defRPr>
            </a:lvl4pPr>
            <a:lvl5pPr marL="2057400" indent="-228600" defTabSz="863600">
              <a:defRPr sz="1200" b="1">
                <a:solidFill>
                  <a:schemeClr val="tx1"/>
                </a:solidFill>
                <a:latin typeface="Book Antiqua" pitchFamily="18" charset="0"/>
              </a:defRPr>
            </a:lvl5pPr>
            <a:lvl6pPr marL="2514600" indent="-228600" defTabSz="863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Book Antiqua" pitchFamily="18" charset="0"/>
              </a:defRPr>
            </a:lvl6pPr>
            <a:lvl7pPr marL="2971800" indent="-228600" defTabSz="863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Book Antiqua" pitchFamily="18" charset="0"/>
              </a:defRPr>
            </a:lvl7pPr>
            <a:lvl8pPr marL="3429000" indent="-228600" defTabSz="863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Book Antiqua" pitchFamily="18" charset="0"/>
              </a:defRPr>
            </a:lvl8pPr>
            <a:lvl9pPr marL="3886200" indent="-228600" defTabSz="863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Book Antiqua" pitchFamily="18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pt-BR" altLang="pt-BR" sz="2300">
                <a:solidFill>
                  <a:schemeClr val="bg1"/>
                </a:solidFill>
              </a:rPr>
              <a:t>EXATIDÃO DO MÉTODO</a:t>
            </a:r>
          </a:p>
        </p:txBody>
      </p:sp>
      <p:sp>
        <p:nvSpPr>
          <p:cNvPr id="478213" name="Text Box 5"/>
          <p:cNvSpPr txBox="1">
            <a:spLocks noChangeArrowheads="1"/>
          </p:cNvSpPr>
          <p:nvPr/>
        </p:nvSpPr>
        <p:spPr bwMode="auto">
          <a:xfrm>
            <a:off x="3676030" y="1155960"/>
            <a:ext cx="5224438" cy="10954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753" tIns="48376" rIns="96753" bIns="48376">
            <a:spAutoFit/>
          </a:bodyPr>
          <a:lstStyle>
            <a:lvl1pPr defTabSz="863600">
              <a:defRPr sz="1200" b="1">
                <a:solidFill>
                  <a:schemeClr val="tx1"/>
                </a:solidFill>
                <a:latin typeface="Book Antiqua" pitchFamily="18" charset="0"/>
              </a:defRPr>
            </a:lvl1pPr>
            <a:lvl2pPr marL="742950" indent="-285750" defTabSz="863600">
              <a:defRPr sz="1200" b="1">
                <a:solidFill>
                  <a:schemeClr val="tx1"/>
                </a:solidFill>
                <a:latin typeface="Book Antiqua" pitchFamily="18" charset="0"/>
              </a:defRPr>
            </a:lvl2pPr>
            <a:lvl3pPr marL="1143000" indent="-228600" defTabSz="863600">
              <a:defRPr sz="1200" b="1">
                <a:solidFill>
                  <a:schemeClr val="tx1"/>
                </a:solidFill>
                <a:latin typeface="Book Antiqua" pitchFamily="18" charset="0"/>
              </a:defRPr>
            </a:lvl3pPr>
            <a:lvl4pPr marL="1600200" indent="-228600" defTabSz="863600">
              <a:defRPr sz="1200" b="1">
                <a:solidFill>
                  <a:schemeClr val="tx1"/>
                </a:solidFill>
                <a:latin typeface="Book Antiqua" pitchFamily="18" charset="0"/>
              </a:defRPr>
            </a:lvl4pPr>
            <a:lvl5pPr marL="2057400" indent="-228600" defTabSz="863600">
              <a:defRPr sz="1200" b="1">
                <a:solidFill>
                  <a:schemeClr val="tx1"/>
                </a:solidFill>
                <a:latin typeface="Book Antiqua" pitchFamily="18" charset="0"/>
              </a:defRPr>
            </a:lvl5pPr>
            <a:lvl6pPr marL="2514600" indent="-228600" defTabSz="863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Book Antiqua" pitchFamily="18" charset="0"/>
              </a:defRPr>
            </a:lvl6pPr>
            <a:lvl7pPr marL="2971800" indent="-228600" defTabSz="863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Book Antiqua" pitchFamily="18" charset="0"/>
              </a:defRPr>
            </a:lvl7pPr>
            <a:lvl8pPr marL="3429000" indent="-228600" defTabSz="863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Book Antiqua" pitchFamily="18" charset="0"/>
              </a:defRPr>
            </a:lvl8pPr>
            <a:lvl9pPr marL="3886200" indent="-228600" defTabSz="863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Book Antiqua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pt-BR" altLang="pt-BR" sz="2100"/>
              <a:t>Nas Ciências Naturais, o controle das interferências ideológicas do cientista é facilitado pela </a:t>
            </a:r>
            <a:r>
              <a:rPr lang="pt-BR" altLang="pt-BR" sz="2100">
                <a:solidFill>
                  <a:schemeClr val="tx2"/>
                </a:solidFill>
              </a:rPr>
              <a:t>exatidão do método</a:t>
            </a:r>
          </a:p>
        </p:txBody>
      </p:sp>
      <p:sp>
        <p:nvSpPr>
          <p:cNvPr id="478214" name="Text Box 6"/>
          <p:cNvSpPr txBox="1">
            <a:spLocks noChangeArrowheads="1"/>
          </p:cNvSpPr>
          <p:nvPr/>
        </p:nvSpPr>
        <p:spPr bwMode="auto">
          <a:xfrm>
            <a:off x="3601983" y="3664857"/>
            <a:ext cx="4702816" cy="1845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753" tIns="48376" rIns="96753" bIns="48376">
            <a:spAutoFit/>
          </a:bodyPr>
          <a:lstStyle>
            <a:lvl1pPr defTabSz="863600">
              <a:defRPr sz="1200" b="1">
                <a:solidFill>
                  <a:schemeClr val="tx1"/>
                </a:solidFill>
                <a:latin typeface="Book Antiqua" pitchFamily="18" charset="0"/>
              </a:defRPr>
            </a:lvl1pPr>
            <a:lvl2pPr marL="742950" indent="-285750" defTabSz="863600">
              <a:defRPr sz="1200" b="1">
                <a:solidFill>
                  <a:schemeClr val="tx1"/>
                </a:solidFill>
                <a:latin typeface="Book Antiqua" pitchFamily="18" charset="0"/>
              </a:defRPr>
            </a:lvl2pPr>
            <a:lvl3pPr marL="1143000" indent="-228600" defTabSz="863600">
              <a:defRPr sz="1200" b="1">
                <a:solidFill>
                  <a:schemeClr val="tx1"/>
                </a:solidFill>
                <a:latin typeface="Book Antiqua" pitchFamily="18" charset="0"/>
              </a:defRPr>
            </a:lvl3pPr>
            <a:lvl4pPr marL="1600200" indent="-228600" defTabSz="863600">
              <a:defRPr sz="1200" b="1">
                <a:solidFill>
                  <a:schemeClr val="tx1"/>
                </a:solidFill>
                <a:latin typeface="Book Antiqua" pitchFamily="18" charset="0"/>
              </a:defRPr>
            </a:lvl4pPr>
            <a:lvl5pPr marL="2057400" indent="-228600" defTabSz="863600">
              <a:defRPr sz="1200" b="1">
                <a:solidFill>
                  <a:schemeClr val="tx1"/>
                </a:solidFill>
                <a:latin typeface="Book Antiqua" pitchFamily="18" charset="0"/>
              </a:defRPr>
            </a:lvl5pPr>
            <a:lvl6pPr marL="2514600" indent="-228600" defTabSz="863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Book Antiqua" pitchFamily="18" charset="0"/>
              </a:defRPr>
            </a:lvl6pPr>
            <a:lvl7pPr marL="2971800" indent="-228600" defTabSz="863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Book Antiqua" pitchFamily="18" charset="0"/>
              </a:defRPr>
            </a:lvl7pPr>
            <a:lvl8pPr marL="3429000" indent="-228600" defTabSz="863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Book Antiqua" pitchFamily="18" charset="0"/>
              </a:defRPr>
            </a:lvl8pPr>
            <a:lvl9pPr marL="3886200" indent="-228600" defTabSz="863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Book Antiqua" pitchFamily="18" charset="0"/>
              </a:defRPr>
            </a:lvl9pPr>
          </a:lstStyle>
          <a:p>
            <a:pPr algn="just" eaLnBrk="1" hangingPunct="1"/>
            <a:r>
              <a:rPr lang="pt-BR" altLang="pt-BR" sz="2200" b="0"/>
              <a:t> </a:t>
            </a:r>
            <a:r>
              <a:rPr lang="pt-BR" altLang="pt-BR" sz="2200"/>
              <a:t>No campo das Ciências Humanas tal controle é impossível por causa da inserção social do cientista no próprio fenômeno estudado: a sociedade.</a:t>
            </a:r>
          </a:p>
        </p:txBody>
      </p:sp>
    </p:spTree>
    <p:extLst>
      <p:ext uri="{BB962C8B-B14F-4D97-AF65-F5344CB8AC3E}">
        <p14:creationId xmlns:p14="http://schemas.microsoft.com/office/powerpoint/2010/main" val="4490298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8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4782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8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4782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8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4782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8212" grpId="0" animBg="1"/>
      <p:bldP spid="478213" grpId="0"/>
      <p:bldP spid="47821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9237" name="Text Box 5"/>
          <p:cNvSpPr txBox="1">
            <a:spLocks noChangeArrowheads="1"/>
          </p:cNvSpPr>
          <p:nvPr/>
        </p:nvSpPr>
        <p:spPr bwMode="auto">
          <a:xfrm>
            <a:off x="1" y="2567646"/>
            <a:ext cx="2848347" cy="1169541"/>
          </a:xfrm>
          <a:prstGeom prst="rect">
            <a:avLst/>
          </a:prstGeom>
          <a:solidFill>
            <a:schemeClr val="hlink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1" tIns="45715" rIns="91431" bIns="45715">
            <a:spAutoFit/>
          </a:bodyPr>
          <a:lstStyle>
            <a:lvl1pPr defTabSz="863600">
              <a:defRPr sz="1200" b="1">
                <a:solidFill>
                  <a:schemeClr val="tx1"/>
                </a:solidFill>
                <a:latin typeface="Book Antiqua" pitchFamily="18" charset="0"/>
              </a:defRPr>
            </a:lvl1pPr>
            <a:lvl2pPr marL="742950" indent="-285750" defTabSz="863600">
              <a:defRPr sz="1200" b="1">
                <a:solidFill>
                  <a:schemeClr val="tx1"/>
                </a:solidFill>
                <a:latin typeface="Book Antiqua" pitchFamily="18" charset="0"/>
              </a:defRPr>
            </a:lvl2pPr>
            <a:lvl3pPr marL="1143000" indent="-228600" defTabSz="863600">
              <a:defRPr sz="1200" b="1">
                <a:solidFill>
                  <a:schemeClr val="tx1"/>
                </a:solidFill>
                <a:latin typeface="Book Antiqua" pitchFamily="18" charset="0"/>
              </a:defRPr>
            </a:lvl3pPr>
            <a:lvl4pPr marL="1600200" indent="-228600" defTabSz="863600">
              <a:defRPr sz="1200" b="1">
                <a:solidFill>
                  <a:schemeClr val="tx1"/>
                </a:solidFill>
                <a:latin typeface="Book Antiqua" pitchFamily="18" charset="0"/>
              </a:defRPr>
            </a:lvl4pPr>
            <a:lvl5pPr marL="2057400" indent="-228600" defTabSz="863600">
              <a:defRPr sz="1200" b="1">
                <a:solidFill>
                  <a:schemeClr val="tx1"/>
                </a:solidFill>
                <a:latin typeface="Book Antiqua" pitchFamily="18" charset="0"/>
              </a:defRPr>
            </a:lvl5pPr>
            <a:lvl6pPr marL="2514600" indent="-228600" defTabSz="863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Book Antiqua" pitchFamily="18" charset="0"/>
              </a:defRPr>
            </a:lvl6pPr>
            <a:lvl7pPr marL="2971800" indent="-228600" defTabSz="863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Book Antiqua" pitchFamily="18" charset="0"/>
              </a:defRPr>
            </a:lvl7pPr>
            <a:lvl8pPr marL="3429000" indent="-228600" defTabSz="863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Book Antiqua" pitchFamily="18" charset="0"/>
              </a:defRPr>
            </a:lvl8pPr>
            <a:lvl9pPr marL="3886200" indent="-228600" defTabSz="863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Book Antiqua" pitchFamily="18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pt-BR" altLang="pt-BR" sz="2800" dirty="0" smtClean="0">
                <a:solidFill>
                  <a:schemeClr val="bg1"/>
                </a:solidFill>
              </a:rPr>
              <a:t>EXPERIMEN-</a:t>
            </a:r>
          </a:p>
          <a:p>
            <a:pPr algn="ctr" eaLnBrk="1" hangingPunct="1">
              <a:spcBef>
                <a:spcPct val="50000"/>
              </a:spcBef>
            </a:pPr>
            <a:r>
              <a:rPr lang="pt-BR" altLang="pt-BR" sz="2800" dirty="0" smtClean="0">
                <a:solidFill>
                  <a:schemeClr val="bg1"/>
                </a:solidFill>
              </a:rPr>
              <a:t>TAÇÃO</a:t>
            </a:r>
            <a:endParaRPr lang="pt-BR" altLang="pt-BR" sz="2800" dirty="0">
              <a:solidFill>
                <a:schemeClr val="bg1"/>
              </a:solidFill>
            </a:endParaRPr>
          </a:p>
        </p:txBody>
      </p:sp>
      <p:sp>
        <p:nvSpPr>
          <p:cNvPr id="479238" name="Text Box 6"/>
          <p:cNvSpPr txBox="1">
            <a:spLocks noChangeArrowheads="1"/>
          </p:cNvSpPr>
          <p:nvPr/>
        </p:nvSpPr>
        <p:spPr bwMode="auto">
          <a:xfrm>
            <a:off x="3676029" y="1055742"/>
            <a:ext cx="5226083" cy="1308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753" tIns="48376" rIns="96753" bIns="48376">
            <a:spAutoFit/>
          </a:bodyPr>
          <a:lstStyle>
            <a:lvl1pPr defTabSz="863600">
              <a:defRPr sz="1200" b="1">
                <a:solidFill>
                  <a:schemeClr val="tx1"/>
                </a:solidFill>
                <a:latin typeface="Book Antiqua" pitchFamily="18" charset="0"/>
              </a:defRPr>
            </a:lvl1pPr>
            <a:lvl2pPr marL="742950" indent="-285750" defTabSz="863600">
              <a:defRPr sz="1200" b="1">
                <a:solidFill>
                  <a:schemeClr val="tx1"/>
                </a:solidFill>
                <a:latin typeface="Book Antiqua" pitchFamily="18" charset="0"/>
              </a:defRPr>
            </a:lvl2pPr>
            <a:lvl3pPr marL="1143000" indent="-228600" defTabSz="863600">
              <a:defRPr sz="1200" b="1">
                <a:solidFill>
                  <a:schemeClr val="tx1"/>
                </a:solidFill>
                <a:latin typeface="Book Antiqua" pitchFamily="18" charset="0"/>
              </a:defRPr>
            </a:lvl3pPr>
            <a:lvl4pPr marL="1600200" indent="-228600" defTabSz="863600">
              <a:defRPr sz="1200" b="1">
                <a:solidFill>
                  <a:schemeClr val="tx1"/>
                </a:solidFill>
                <a:latin typeface="Book Antiqua" pitchFamily="18" charset="0"/>
              </a:defRPr>
            </a:lvl4pPr>
            <a:lvl5pPr marL="2057400" indent="-228600" defTabSz="863600">
              <a:defRPr sz="1200" b="1">
                <a:solidFill>
                  <a:schemeClr val="tx1"/>
                </a:solidFill>
                <a:latin typeface="Book Antiqua" pitchFamily="18" charset="0"/>
              </a:defRPr>
            </a:lvl5pPr>
            <a:lvl6pPr marL="2514600" indent="-228600" defTabSz="863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Book Antiqua" pitchFamily="18" charset="0"/>
              </a:defRPr>
            </a:lvl6pPr>
            <a:lvl7pPr marL="2971800" indent="-228600" defTabSz="863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Book Antiqua" pitchFamily="18" charset="0"/>
              </a:defRPr>
            </a:lvl7pPr>
            <a:lvl8pPr marL="3429000" indent="-228600" defTabSz="863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Book Antiqua" pitchFamily="18" charset="0"/>
              </a:defRPr>
            </a:lvl8pPr>
            <a:lvl9pPr marL="3886200" indent="-228600" defTabSz="863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Book Antiqua" pitchFamily="18" charset="0"/>
              </a:defRPr>
            </a:lvl9pPr>
          </a:lstStyle>
          <a:p>
            <a:pPr algn="just" eaLnBrk="1" hangingPunct="1">
              <a:lnSpc>
                <a:spcPct val="90000"/>
              </a:lnSpc>
            </a:pPr>
            <a:r>
              <a:rPr lang="pt-BR" altLang="pt-BR" sz="2100"/>
              <a:t>Outra grande dificuldade consiste no problema da </a:t>
            </a:r>
            <a:r>
              <a:rPr lang="pt-BR" altLang="pt-BR" sz="2100">
                <a:solidFill>
                  <a:schemeClr val="tx2"/>
                </a:solidFill>
              </a:rPr>
              <a:t>experimentação</a:t>
            </a:r>
            <a:r>
              <a:rPr lang="pt-BR" altLang="pt-BR" sz="2100"/>
              <a:t>, viável nas Ciências Naturais, que conseguem isolar situações de laboratorio</a:t>
            </a:r>
          </a:p>
        </p:txBody>
      </p:sp>
      <p:sp>
        <p:nvSpPr>
          <p:cNvPr id="479239" name="Text Box 7"/>
          <p:cNvSpPr txBox="1">
            <a:spLocks noChangeArrowheads="1"/>
          </p:cNvSpPr>
          <p:nvPr/>
        </p:nvSpPr>
        <p:spPr bwMode="auto">
          <a:xfrm>
            <a:off x="3676029" y="3507619"/>
            <a:ext cx="5168491" cy="18427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753" tIns="48376" rIns="96753" bIns="48376">
            <a:spAutoFit/>
          </a:bodyPr>
          <a:lstStyle>
            <a:lvl1pPr defTabSz="863600">
              <a:defRPr sz="1200" b="1">
                <a:solidFill>
                  <a:schemeClr val="tx1"/>
                </a:solidFill>
                <a:latin typeface="Book Antiqua" pitchFamily="18" charset="0"/>
              </a:defRPr>
            </a:lvl1pPr>
            <a:lvl2pPr marL="742950" indent="-285750" defTabSz="863600">
              <a:defRPr sz="1200" b="1">
                <a:solidFill>
                  <a:schemeClr val="tx1"/>
                </a:solidFill>
                <a:latin typeface="Book Antiqua" pitchFamily="18" charset="0"/>
              </a:defRPr>
            </a:lvl2pPr>
            <a:lvl3pPr marL="1143000" indent="-228600" defTabSz="863600">
              <a:defRPr sz="1200" b="1">
                <a:solidFill>
                  <a:schemeClr val="tx1"/>
                </a:solidFill>
                <a:latin typeface="Book Antiqua" pitchFamily="18" charset="0"/>
              </a:defRPr>
            </a:lvl3pPr>
            <a:lvl4pPr marL="1600200" indent="-228600" defTabSz="863600">
              <a:defRPr sz="1200" b="1">
                <a:solidFill>
                  <a:schemeClr val="tx1"/>
                </a:solidFill>
                <a:latin typeface="Book Antiqua" pitchFamily="18" charset="0"/>
              </a:defRPr>
            </a:lvl4pPr>
            <a:lvl5pPr marL="2057400" indent="-228600" defTabSz="863600">
              <a:defRPr sz="1200" b="1">
                <a:solidFill>
                  <a:schemeClr val="tx1"/>
                </a:solidFill>
                <a:latin typeface="Book Antiqua" pitchFamily="18" charset="0"/>
              </a:defRPr>
            </a:lvl5pPr>
            <a:lvl6pPr marL="2514600" indent="-228600" defTabSz="863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Book Antiqua" pitchFamily="18" charset="0"/>
              </a:defRPr>
            </a:lvl6pPr>
            <a:lvl7pPr marL="2971800" indent="-228600" defTabSz="863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Book Antiqua" pitchFamily="18" charset="0"/>
              </a:defRPr>
            </a:lvl7pPr>
            <a:lvl8pPr marL="3429000" indent="-228600" defTabSz="863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Book Antiqua" pitchFamily="18" charset="0"/>
              </a:defRPr>
            </a:lvl8pPr>
            <a:lvl9pPr marL="3886200" indent="-228600" defTabSz="863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Book Antiqua" pitchFamily="18" charset="0"/>
              </a:defRPr>
            </a:lvl9pPr>
          </a:lstStyle>
          <a:p>
            <a:pPr algn="just" eaLnBrk="1" hangingPunct="1">
              <a:lnSpc>
                <a:spcPct val="90000"/>
              </a:lnSpc>
            </a:pPr>
            <a:r>
              <a:rPr lang="pt-BR" altLang="pt-BR" sz="2100"/>
              <a:t>Tal procedimento é inaplicável e, não raras vezes, inútil para as Humanidades porque as reações e motivações das pessoas diante dos eventos da vida social são variáveis, subjetivos, imprevisíveis.</a:t>
            </a:r>
          </a:p>
        </p:txBody>
      </p:sp>
    </p:spTree>
    <p:extLst>
      <p:ext uri="{BB962C8B-B14F-4D97-AF65-F5344CB8AC3E}">
        <p14:creationId xmlns:p14="http://schemas.microsoft.com/office/powerpoint/2010/main" val="170102699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92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4792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9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4792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92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4792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9237" grpId="0" animBg="1"/>
      <p:bldP spid="479238" grpId="0"/>
      <p:bldP spid="479239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0260" name="Text Box 4"/>
          <p:cNvSpPr txBox="1">
            <a:spLocks noChangeArrowheads="1"/>
          </p:cNvSpPr>
          <p:nvPr/>
        </p:nvSpPr>
        <p:spPr bwMode="auto">
          <a:xfrm>
            <a:off x="0" y="2723156"/>
            <a:ext cx="3133017" cy="822476"/>
          </a:xfrm>
          <a:prstGeom prst="rect">
            <a:avLst/>
          </a:prstGeom>
          <a:solidFill>
            <a:schemeClr val="hlink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1" tIns="45715" rIns="91431" bIns="45715">
            <a:spAutoFit/>
          </a:bodyPr>
          <a:lstStyle>
            <a:lvl1pPr defTabSz="863600">
              <a:defRPr sz="1200" b="1">
                <a:solidFill>
                  <a:schemeClr val="tx1"/>
                </a:solidFill>
                <a:latin typeface="Book Antiqua" pitchFamily="18" charset="0"/>
              </a:defRPr>
            </a:lvl1pPr>
            <a:lvl2pPr marL="742950" indent="-285750" defTabSz="863600">
              <a:defRPr sz="1200" b="1">
                <a:solidFill>
                  <a:schemeClr val="tx1"/>
                </a:solidFill>
                <a:latin typeface="Book Antiqua" pitchFamily="18" charset="0"/>
              </a:defRPr>
            </a:lvl2pPr>
            <a:lvl3pPr marL="1143000" indent="-228600" defTabSz="863600">
              <a:defRPr sz="1200" b="1">
                <a:solidFill>
                  <a:schemeClr val="tx1"/>
                </a:solidFill>
                <a:latin typeface="Book Antiqua" pitchFamily="18" charset="0"/>
              </a:defRPr>
            </a:lvl3pPr>
            <a:lvl4pPr marL="1600200" indent="-228600" defTabSz="863600">
              <a:defRPr sz="1200" b="1">
                <a:solidFill>
                  <a:schemeClr val="tx1"/>
                </a:solidFill>
                <a:latin typeface="Book Antiqua" pitchFamily="18" charset="0"/>
              </a:defRPr>
            </a:lvl4pPr>
            <a:lvl5pPr marL="2057400" indent="-228600" defTabSz="863600">
              <a:defRPr sz="1200" b="1">
                <a:solidFill>
                  <a:schemeClr val="tx1"/>
                </a:solidFill>
                <a:latin typeface="Book Antiqua" pitchFamily="18" charset="0"/>
              </a:defRPr>
            </a:lvl5pPr>
            <a:lvl6pPr marL="2514600" indent="-228600" defTabSz="863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Book Antiqua" pitchFamily="18" charset="0"/>
              </a:defRPr>
            </a:lvl6pPr>
            <a:lvl7pPr marL="2971800" indent="-228600" defTabSz="863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Book Antiqua" pitchFamily="18" charset="0"/>
              </a:defRPr>
            </a:lvl7pPr>
            <a:lvl8pPr marL="3429000" indent="-228600" defTabSz="863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Book Antiqua" pitchFamily="18" charset="0"/>
              </a:defRPr>
            </a:lvl8pPr>
            <a:lvl9pPr marL="3886200" indent="-228600" defTabSz="863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Book Antiqua" pitchFamily="18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pt-BR" altLang="pt-BR" sz="2300">
                <a:solidFill>
                  <a:schemeClr val="bg1"/>
                </a:solidFill>
              </a:rPr>
              <a:t>LINGUAGEM CIENTÍFICA</a:t>
            </a:r>
          </a:p>
        </p:txBody>
      </p:sp>
      <p:sp>
        <p:nvSpPr>
          <p:cNvPr id="480261" name="Text Box 5"/>
          <p:cNvSpPr txBox="1">
            <a:spLocks noChangeArrowheads="1"/>
          </p:cNvSpPr>
          <p:nvPr/>
        </p:nvSpPr>
        <p:spPr bwMode="auto">
          <a:xfrm>
            <a:off x="3825770" y="998722"/>
            <a:ext cx="5000650" cy="1427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753" tIns="48376" rIns="96753" bIns="48376">
            <a:spAutoFit/>
          </a:bodyPr>
          <a:lstStyle>
            <a:lvl1pPr defTabSz="863600">
              <a:defRPr sz="1200" b="1">
                <a:solidFill>
                  <a:schemeClr val="tx1"/>
                </a:solidFill>
                <a:latin typeface="Book Antiqua" pitchFamily="18" charset="0"/>
              </a:defRPr>
            </a:lvl1pPr>
            <a:lvl2pPr marL="742950" indent="-285750" defTabSz="863600">
              <a:defRPr sz="1200" b="1">
                <a:solidFill>
                  <a:schemeClr val="tx1"/>
                </a:solidFill>
                <a:latin typeface="Book Antiqua" pitchFamily="18" charset="0"/>
              </a:defRPr>
            </a:lvl2pPr>
            <a:lvl3pPr marL="1143000" indent="-228600" defTabSz="863600">
              <a:defRPr sz="1200" b="1">
                <a:solidFill>
                  <a:schemeClr val="tx1"/>
                </a:solidFill>
                <a:latin typeface="Book Antiqua" pitchFamily="18" charset="0"/>
              </a:defRPr>
            </a:lvl3pPr>
            <a:lvl4pPr marL="1600200" indent="-228600" defTabSz="863600">
              <a:defRPr sz="1200" b="1">
                <a:solidFill>
                  <a:schemeClr val="tx1"/>
                </a:solidFill>
                <a:latin typeface="Book Antiqua" pitchFamily="18" charset="0"/>
              </a:defRPr>
            </a:lvl4pPr>
            <a:lvl5pPr marL="2057400" indent="-228600" defTabSz="863600">
              <a:defRPr sz="1200" b="1">
                <a:solidFill>
                  <a:schemeClr val="tx1"/>
                </a:solidFill>
                <a:latin typeface="Book Antiqua" pitchFamily="18" charset="0"/>
              </a:defRPr>
            </a:lvl5pPr>
            <a:lvl6pPr marL="2514600" indent="-228600" defTabSz="863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Book Antiqua" pitchFamily="18" charset="0"/>
              </a:defRPr>
            </a:lvl6pPr>
            <a:lvl7pPr marL="2971800" indent="-228600" defTabSz="863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Book Antiqua" pitchFamily="18" charset="0"/>
              </a:defRPr>
            </a:lvl7pPr>
            <a:lvl8pPr marL="3429000" indent="-228600" defTabSz="863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Book Antiqua" pitchFamily="18" charset="0"/>
              </a:defRPr>
            </a:lvl8pPr>
            <a:lvl9pPr marL="3886200" indent="-228600" defTabSz="863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Book Antiqua" pitchFamily="18" charset="0"/>
              </a:defRPr>
            </a:lvl9pPr>
          </a:lstStyle>
          <a:p>
            <a:pPr algn="just" eaLnBrk="1" hangingPunct="1"/>
            <a:r>
              <a:rPr lang="pt-BR" altLang="pt-BR" sz="2100"/>
              <a:t>Há ainda o problema da </a:t>
            </a:r>
            <a:r>
              <a:rPr lang="pt-BR" altLang="pt-BR" sz="2100">
                <a:solidFill>
                  <a:schemeClr val="tx2"/>
                </a:solidFill>
              </a:rPr>
              <a:t>linguagem científica</a:t>
            </a:r>
            <a:r>
              <a:rPr lang="pt-BR" altLang="pt-BR" sz="2100"/>
              <a:t>. As Ciências Naturais se caracterizam pelo rigor e exatidão dos conceitos.</a:t>
            </a:r>
          </a:p>
        </p:txBody>
      </p:sp>
      <p:sp>
        <p:nvSpPr>
          <p:cNvPr id="480262" name="Text Box 6"/>
          <p:cNvSpPr txBox="1">
            <a:spLocks noChangeArrowheads="1"/>
          </p:cNvSpPr>
          <p:nvPr/>
        </p:nvSpPr>
        <p:spPr bwMode="auto">
          <a:xfrm>
            <a:off x="3751722" y="4055361"/>
            <a:ext cx="5000651" cy="1427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753" tIns="48376" rIns="96753" bIns="48376">
            <a:spAutoFit/>
          </a:bodyPr>
          <a:lstStyle>
            <a:lvl1pPr defTabSz="863600">
              <a:defRPr sz="1200" b="1">
                <a:solidFill>
                  <a:schemeClr val="tx1"/>
                </a:solidFill>
                <a:latin typeface="Book Antiqua" pitchFamily="18" charset="0"/>
              </a:defRPr>
            </a:lvl1pPr>
            <a:lvl2pPr marL="742950" indent="-285750" defTabSz="863600">
              <a:defRPr sz="1200" b="1">
                <a:solidFill>
                  <a:schemeClr val="tx1"/>
                </a:solidFill>
                <a:latin typeface="Book Antiqua" pitchFamily="18" charset="0"/>
              </a:defRPr>
            </a:lvl2pPr>
            <a:lvl3pPr marL="1143000" indent="-228600" defTabSz="863600">
              <a:defRPr sz="1200" b="1">
                <a:solidFill>
                  <a:schemeClr val="tx1"/>
                </a:solidFill>
                <a:latin typeface="Book Antiqua" pitchFamily="18" charset="0"/>
              </a:defRPr>
            </a:lvl3pPr>
            <a:lvl4pPr marL="1600200" indent="-228600" defTabSz="863600">
              <a:defRPr sz="1200" b="1">
                <a:solidFill>
                  <a:schemeClr val="tx1"/>
                </a:solidFill>
                <a:latin typeface="Book Antiqua" pitchFamily="18" charset="0"/>
              </a:defRPr>
            </a:lvl4pPr>
            <a:lvl5pPr marL="2057400" indent="-228600" defTabSz="863600">
              <a:defRPr sz="1200" b="1">
                <a:solidFill>
                  <a:schemeClr val="tx1"/>
                </a:solidFill>
                <a:latin typeface="Book Antiqua" pitchFamily="18" charset="0"/>
              </a:defRPr>
            </a:lvl5pPr>
            <a:lvl6pPr marL="2514600" indent="-228600" defTabSz="863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Book Antiqua" pitchFamily="18" charset="0"/>
              </a:defRPr>
            </a:lvl6pPr>
            <a:lvl7pPr marL="2971800" indent="-228600" defTabSz="863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Book Antiqua" pitchFamily="18" charset="0"/>
              </a:defRPr>
            </a:lvl7pPr>
            <a:lvl8pPr marL="3429000" indent="-228600" defTabSz="863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Book Antiqua" pitchFamily="18" charset="0"/>
              </a:defRPr>
            </a:lvl8pPr>
            <a:lvl9pPr marL="3886200" indent="-228600" defTabSz="863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Book Antiqua" pitchFamily="18" charset="0"/>
              </a:defRPr>
            </a:lvl9pPr>
          </a:lstStyle>
          <a:p>
            <a:pPr algn="just" eaLnBrk="1" hangingPunct="1"/>
            <a:r>
              <a:rPr lang="pt-BR" altLang="pt-BR" sz="2100"/>
              <a:t>Entretanto os fenômenos humanos não são redutíveis a quantificações e cálculos em razão de sua forte carga valorativa, simbólica, psíquica, etc.</a:t>
            </a:r>
          </a:p>
        </p:txBody>
      </p:sp>
    </p:spTree>
    <p:extLst>
      <p:ext uri="{BB962C8B-B14F-4D97-AF65-F5344CB8AC3E}">
        <p14:creationId xmlns:p14="http://schemas.microsoft.com/office/powerpoint/2010/main" val="64639410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02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4802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02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4802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02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4802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0260" grpId="0" animBg="1"/>
      <p:bldP spid="480261" grpId="0"/>
      <p:bldP spid="48026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3332" name="Text Box 4"/>
          <p:cNvSpPr txBox="1">
            <a:spLocks noChangeArrowheads="1"/>
          </p:cNvSpPr>
          <p:nvPr/>
        </p:nvSpPr>
        <p:spPr bwMode="auto">
          <a:xfrm>
            <a:off x="0" y="2802639"/>
            <a:ext cx="3378196" cy="457892"/>
          </a:xfrm>
          <a:prstGeom prst="rect">
            <a:avLst/>
          </a:prstGeom>
          <a:solidFill>
            <a:schemeClr val="hlink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1" tIns="45715" rIns="91431" bIns="45715">
            <a:spAutoFit/>
          </a:bodyPr>
          <a:lstStyle>
            <a:lvl1pPr defTabSz="863600">
              <a:defRPr sz="1200" b="1">
                <a:solidFill>
                  <a:schemeClr val="tx1"/>
                </a:solidFill>
                <a:latin typeface="Book Antiqua" pitchFamily="18" charset="0"/>
              </a:defRPr>
            </a:lvl1pPr>
            <a:lvl2pPr marL="742950" indent="-285750" defTabSz="863600">
              <a:defRPr sz="1200" b="1">
                <a:solidFill>
                  <a:schemeClr val="tx1"/>
                </a:solidFill>
                <a:latin typeface="Book Antiqua" pitchFamily="18" charset="0"/>
              </a:defRPr>
            </a:lvl2pPr>
            <a:lvl3pPr marL="1143000" indent="-228600" defTabSz="863600">
              <a:defRPr sz="1200" b="1">
                <a:solidFill>
                  <a:schemeClr val="tx1"/>
                </a:solidFill>
                <a:latin typeface="Book Antiqua" pitchFamily="18" charset="0"/>
              </a:defRPr>
            </a:lvl3pPr>
            <a:lvl4pPr marL="1600200" indent="-228600" defTabSz="863600">
              <a:defRPr sz="1200" b="1">
                <a:solidFill>
                  <a:schemeClr val="tx1"/>
                </a:solidFill>
                <a:latin typeface="Book Antiqua" pitchFamily="18" charset="0"/>
              </a:defRPr>
            </a:lvl4pPr>
            <a:lvl5pPr marL="2057400" indent="-228600" defTabSz="863600">
              <a:defRPr sz="1200" b="1">
                <a:solidFill>
                  <a:schemeClr val="tx1"/>
                </a:solidFill>
                <a:latin typeface="Book Antiqua" pitchFamily="18" charset="0"/>
              </a:defRPr>
            </a:lvl5pPr>
            <a:lvl6pPr marL="2514600" indent="-228600" defTabSz="863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Book Antiqua" pitchFamily="18" charset="0"/>
              </a:defRPr>
            </a:lvl6pPr>
            <a:lvl7pPr marL="2971800" indent="-228600" defTabSz="863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Book Antiqua" pitchFamily="18" charset="0"/>
              </a:defRPr>
            </a:lvl7pPr>
            <a:lvl8pPr marL="3429000" indent="-228600" defTabSz="863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Book Antiqua" pitchFamily="18" charset="0"/>
              </a:defRPr>
            </a:lvl8pPr>
            <a:lvl9pPr marL="3886200" indent="-228600" defTabSz="863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Book Antiqua" pitchFamily="18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pt-BR" altLang="pt-BR" sz="2300">
                <a:solidFill>
                  <a:schemeClr val="bg1"/>
                </a:solidFill>
              </a:rPr>
              <a:t>DETERMINISMO</a:t>
            </a:r>
          </a:p>
        </p:txBody>
      </p:sp>
      <p:sp>
        <p:nvSpPr>
          <p:cNvPr id="483333" name="Text Box 5"/>
          <p:cNvSpPr txBox="1">
            <a:spLocks noChangeArrowheads="1"/>
          </p:cNvSpPr>
          <p:nvPr/>
        </p:nvSpPr>
        <p:spPr bwMode="auto">
          <a:xfrm>
            <a:off x="4199296" y="763728"/>
            <a:ext cx="4477384" cy="24225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753" tIns="48376" rIns="96753" bIns="48376">
            <a:spAutoFit/>
          </a:bodyPr>
          <a:lstStyle>
            <a:lvl1pPr defTabSz="863600">
              <a:defRPr sz="1200" b="1">
                <a:solidFill>
                  <a:schemeClr val="tx1"/>
                </a:solidFill>
                <a:latin typeface="Book Antiqua" pitchFamily="18" charset="0"/>
              </a:defRPr>
            </a:lvl1pPr>
            <a:lvl2pPr marL="742950" indent="-285750" defTabSz="863600">
              <a:defRPr sz="1200" b="1">
                <a:solidFill>
                  <a:schemeClr val="tx1"/>
                </a:solidFill>
                <a:latin typeface="Book Antiqua" pitchFamily="18" charset="0"/>
              </a:defRPr>
            </a:lvl2pPr>
            <a:lvl3pPr marL="1143000" indent="-228600" defTabSz="863600">
              <a:defRPr sz="1200" b="1">
                <a:solidFill>
                  <a:schemeClr val="tx1"/>
                </a:solidFill>
                <a:latin typeface="Book Antiqua" pitchFamily="18" charset="0"/>
              </a:defRPr>
            </a:lvl3pPr>
            <a:lvl4pPr marL="1600200" indent="-228600" defTabSz="863600">
              <a:defRPr sz="1200" b="1">
                <a:solidFill>
                  <a:schemeClr val="tx1"/>
                </a:solidFill>
                <a:latin typeface="Book Antiqua" pitchFamily="18" charset="0"/>
              </a:defRPr>
            </a:lvl4pPr>
            <a:lvl5pPr marL="2057400" indent="-228600" defTabSz="863600">
              <a:defRPr sz="1200" b="1">
                <a:solidFill>
                  <a:schemeClr val="tx1"/>
                </a:solidFill>
                <a:latin typeface="Book Antiqua" pitchFamily="18" charset="0"/>
              </a:defRPr>
            </a:lvl5pPr>
            <a:lvl6pPr marL="2514600" indent="-228600" defTabSz="863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Book Antiqua" pitchFamily="18" charset="0"/>
              </a:defRPr>
            </a:lvl6pPr>
            <a:lvl7pPr marL="2971800" indent="-228600" defTabSz="863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Book Antiqua" pitchFamily="18" charset="0"/>
              </a:defRPr>
            </a:lvl7pPr>
            <a:lvl8pPr marL="3429000" indent="-228600" defTabSz="863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Book Antiqua" pitchFamily="18" charset="0"/>
              </a:defRPr>
            </a:lvl8pPr>
            <a:lvl9pPr marL="3886200" indent="-228600" defTabSz="863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Book Antiqua" pitchFamily="18" charset="0"/>
              </a:defRPr>
            </a:lvl9pPr>
          </a:lstStyle>
          <a:p>
            <a:pPr algn="just" eaLnBrk="1" hangingPunct="1"/>
            <a:r>
              <a:rPr lang="pt-BR" altLang="pt-BR" sz="2100"/>
              <a:t>A busca de </a:t>
            </a:r>
            <a:r>
              <a:rPr lang="pt-BR" altLang="pt-BR" sz="2100">
                <a:solidFill>
                  <a:schemeClr val="tx2"/>
                </a:solidFill>
              </a:rPr>
              <a:t>causalidades</a:t>
            </a:r>
            <a:r>
              <a:rPr lang="pt-BR" altLang="pt-BR" sz="2100"/>
              <a:t> é procedimento típico das Ciências Naturais para explicar os fenômenos da natureza porque estes são regulares, constantes, repetitivos, denotando </a:t>
            </a:r>
            <a:r>
              <a:rPr lang="pt-BR" altLang="pt-BR" sz="2100">
                <a:solidFill>
                  <a:schemeClr val="tx2"/>
                </a:solidFill>
              </a:rPr>
              <a:t>determinismo</a:t>
            </a:r>
            <a:r>
              <a:rPr lang="pt-BR" altLang="pt-BR" sz="2100"/>
              <a:t>. </a:t>
            </a:r>
          </a:p>
        </p:txBody>
      </p:sp>
      <p:sp>
        <p:nvSpPr>
          <p:cNvPr id="483334" name="Text Box 6"/>
          <p:cNvSpPr txBox="1">
            <a:spLocks noChangeArrowheads="1"/>
          </p:cNvSpPr>
          <p:nvPr/>
        </p:nvSpPr>
        <p:spPr bwMode="auto">
          <a:xfrm>
            <a:off x="4049557" y="4134844"/>
            <a:ext cx="5094443" cy="829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753" tIns="48376" rIns="96753" bIns="48376">
            <a:spAutoFit/>
          </a:bodyPr>
          <a:lstStyle>
            <a:lvl1pPr defTabSz="863600">
              <a:defRPr sz="1200" b="1">
                <a:solidFill>
                  <a:schemeClr val="tx1"/>
                </a:solidFill>
                <a:latin typeface="Book Antiqua" pitchFamily="18" charset="0"/>
              </a:defRPr>
            </a:lvl1pPr>
            <a:lvl2pPr marL="742950" indent="-285750" defTabSz="863600">
              <a:defRPr sz="1200" b="1">
                <a:solidFill>
                  <a:schemeClr val="tx1"/>
                </a:solidFill>
                <a:latin typeface="Book Antiqua" pitchFamily="18" charset="0"/>
              </a:defRPr>
            </a:lvl2pPr>
            <a:lvl3pPr marL="1143000" indent="-228600" defTabSz="863600">
              <a:defRPr sz="1200" b="1">
                <a:solidFill>
                  <a:schemeClr val="tx1"/>
                </a:solidFill>
                <a:latin typeface="Book Antiqua" pitchFamily="18" charset="0"/>
              </a:defRPr>
            </a:lvl3pPr>
            <a:lvl4pPr marL="1600200" indent="-228600" defTabSz="863600">
              <a:defRPr sz="1200" b="1">
                <a:solidFill>
                  <a:schemeClr val="tx1"/>
                </a:solidFill>
                <a:latin typeface="Book Antiqua" pitchFamily="18" charset="0"/>
              </a:defRPr>
            </a:lvl4pPr>
            <a:lvl5pPr marL="2057400" indent="-228600" defTabSz="863600">
              <a:defRPr sz="1200" b="1">
                <a:solidFill>
                  <a:schemeClr val="tx1"/>
                </a:solidFill>
                <a:latin typeface="Book Antiqua" pitchFamily="18" charset="0"/>
              </a:defRPr>
            </a:lvl5pPr>
            <a:lvl6pPr marL="2514600" indent="-228600" defTabSz="863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Book Antiqua" pitchFamily="18" charset="0"/>
              </a:defRPr>
            </a:lvl6pPr>
            <a:lvl7pPr marL="2971800" indent="-228600" defTabSz="863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Book Antiqua" pitchFamily="18" charset="0"/>
              </a:defRPr>
            </a:lvl7pPr>
            <a:lvl8pPr marL="3429000" indent="-228600" defTabSz="863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Book Antiqua" pitchFamily="18" charset="0"/>
              </a:defRPr>
            </a:lvl8pPr>
            <a:lvl9pPr marL="3886200" indent="-228600" defTabSz="863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Book Antiqua" pitchFamily="18" charset="0"/>
              </a:defRPr>
            </a:lvl9pPr>
          </a:lstStyle>
          <a:p>
            <a:pPr algn="just" eaLnBrk="1" hangingPunct="1"/>
            <a:r>
              <a:rPr lang="pt-BR" altLang="pt-BR" sz="2100"/>
              <a:t>Já os fenômenos humanos são  complexos e livres.</a:t>
            </a:r>
            <a:r>
              <a:rPr lang="pt-BR" altLang="pt-BR" sz="250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67864939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33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4833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33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4833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33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4833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3332" grpId="0" animBg="1"/>
      <p:bldP spid="483333" grpId="0"/>
      <p:bldP spid="48333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578" name="Text Box 2"/>
          <p:cNvSpPr txBox="1">
            <a:spLocks noChangeArrowheads="1"/>
          </p:cNvSpPr>
          <p:nvPr/>
        </p:nvSpPr>
        <p:spPr bwMode="auto">
          <a:xfrm>
            <a:off x="-75693" y="188341"/>
            <a:ext cx="9372723" cy="580571"/>
          </a:xfrm>
          <a:prstGeom prst="rect">
            <a:avLst/>
          </a:prstGeom>
          <a:solidFill>
            <a:schemeClr val="tx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1" tIns="45715" rIns="91431" bIns="45715">
            <a:spAutoFit/>
          </a:bodyPr>
          <a:lstStyle>
            <a:lvl1pPr defTabSz="863600">
              <a:defRPr sz="1200" b="1">
                <a:solidFill>
                  <a:schemeClr val="tx1"/>
                </a:solidFill>
                <a:latin typeface="Book Antiqua" pitchFamily="18" charset="0"/>
              </a:defRPr>
            </a:lvl1pPr>
            <a:lvl2pPr marL="742950" indent="-285750" defTabSz="863600">
              <a:defRPr sz="1200" b="1">
                <a:solidFill>
                  <a:schemeClr val="tx1"/>
                </a:solidFill>
                <a:latin typeface="Book Antiqua" pitchFamily="18" charset="0"/>
              </a:defRPr>
            </a:lvl2pPr>
            <a:lvl3pPr marL="1143000" indent="-228600" defTabSz="863600">
              <a:defRPr sz="1200" b="1">
                <a:solidFill>
                  <a:schemeClr val="tx1"/>
                </a:solidFill>
                <a:latin typeface="Book Antiqua" pitchFamily="18" charset="0"/>
              </a:defRPr>
            </a:lvl3pPr>
            <a:lvl4pPr marL="1600200" indent="-228600" defTabSz="863600">
              <a:defRPr sz="1200" b="1">
                <a:solidFill>
                  <a:schemeClr val="tx1"/>
                </a:solidFill>
                <a:latin typeface="Book Antiqua" pitchFamily="18" charset="0"/>
              </a:defRPr>
            </a:lvl4pPr>
            <a:lvl5pPr marL="2057400" indent="-228600" defTabSz="863600">
              <a:defRPr sz="1200" b="1">
                <a:solidFill>
                  <a:schemeClr val="tx1"/>
                </a:solidFill>
                <a:latin typeface="Book Antiqua" pitchFamily="18" charset="0"/>
              </a:defRPr>
            </a:lvl5pPr>
            <a:lvl6pPr marL="2514600" indent="-228600" defTabSz="863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Book Antiqua" pitchFamily="18" charset="0"/>
              </a:defRPr>
            </a:lvl6pPr>
            <a:lvl7pPr marL="2971800" indent="-228600" defTabSz="863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Book Antiqua" pitchFamily="18" charset="0"/>
              </a:defRPr>
            </a:lvl7pPr>
            <a:lvl8pPr marL="3429000" indent="-228600" defTabSz="863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Book Antiqua" pitchFamily="18" charset="0"/>
              </a:defRPr>
            </a:lvl8pPr>
            <a:lvl9pPr marL="3886200" indent="-228600" defTabSz="863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Book Antiqua" pitchFamily="18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pt-BR" altLang="pt-BR" sz="3200">
                <a:solidFill>
                  <a:schemeClr val="bg1"/>
                </a:solidFill>
              </a:rPr>
              <a:t>As Ciências Humanas</a:t>
            </a:r>
          </a:p>
        </p:txBody>
      </p:sp>
      <p:sp>
        <p:nvSpPr>
          <p:cNvPr id="28676" name="Rectangle 4"/>
          <p:cNvSpPr>
            <a:spLocks noChangeArrowheads="1"/>
          </p:cNvSpPr>
          <p:nvPr/>
        </p:nvSpPr>
        <p:spPr bwMode="auto">
          <a:xfrm>
            <a:off x="179359" y="1197429"/>
            <a:ext cx="8686552" cy="9572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1" tIns="45715" rIns="91431" bIns="45715">
            <a:spAutoFit/>
          </a:bodyPr>
          <a:lstStyle>
            <a:lvl1pPr defTabSz="863600">
              <a:defRPr sz="1200" b="1">
                <a:solidFill>
                  <a:schemeClr val="tx1"/>
                </a:solidFill>
                <a:latin typeface="Book Antiqua" pitchFamily="18" charset="0"/>
              </a:defRPr>
            </a:lvl1pPr>
            <a:lvl2pPr marL="742950" indent="-285750" defTabSz="863600">
              <a:defRPr sz="1200" b="1">
                <a:solidFill>
                  <a:schemeClr val="tx1"/>
                </a:solidFill>
                <a:latin typeface="Book Antiqua" pitchFamily="18" charset="0"/>
              </a:defRPr>
            </a:lvl2pPr>
            <a:lvl3pPr marL="1143000" indent="-228600" defTabSz="863600">
              <a:defRPr sz="1200" b="1">
                <a:solidFill>
                  <a:schemeClr val="tx1"/>
                </a:solidFill>
                <a:latin typeface="Book Antiqua" pitchFamily="18" charset="0"/>
              </a:defRPr>
            </a:lvl3pPr>
            <a:lvl4pPr marL="1600200" indent="-228600" defTabSz="863600">
              <a:defRPr sz="1200" b="1">
                <a:solidFill>
                  <a:schemeClr val="tx1"/>
                </a:solidFill>
                <a:latin typeface="Book Antiqua" pitchFamily="18" charset="0"/>
              </a:defRPr>
            </a:lvl4pPr>
            <a:lvl5pPr marL="2057400" indent="-228600" defTabSz="863600">
              <a:defRPr sz="1200" b="1">
                <a:solidFill>
                  <a:schemeClr val="tx1"/>
                </a:solidFill>
                <a:latin typeface="Book Antiqua" pitchFamily="18" charset="0"/>
              </a:defRPr>
            </a:lvl5pPr>
            <a:lvl6pPr marL="2514600" indent="-228600" defTabSz="863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Book Antiqua" pitchFamily="18" charset="0"/>
              </a:defRPr>
            </a:lvl6pPr>
            <a:lvl7pPr marL="2971800" indent="-228600" defTabSz="863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Book Antiqua" pitchFamily="18" charset="0"/>
              </a:defRPr>
            </a:lvl7pPr>
            <a:lvl8pPr marL="3429000" indent="-228600" defTabSz="863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Book Antiqua" pitchFamily="18" charset="0"/>
              </a:defRPr>
            </a:lvl8pPr>
            <a:lvl9pPr marL="3886200" indent="-228600" defTabSz="863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Book Antiqua" pitchFamily="18" charset="0"/>
              </a:defRPr>
            </a:lvl9pPr>
          </a:lstStyle>
          <a:p>
            <a:pPr algn="ctr" eaLnBrk="1" hangingPunct="1"/>
            <a:r>
              <a:rPr lang="pt-BR" altLang="pt-BR" sz="2800">
                <a:cs typeface="Times New Roman" pitchFamily="18" charset="0"/>
              </a:rPr>
              <a:t>Necessidade da construção de uma metodologia própria.</a:t>
            </a:r>
          </a:p>
        </p:txBody>
      </p:sp>
      <p:sp>
        <p:nvSpPr>
          <p:cNvPr id="28677" name="Rectangle 5"/>
          <p:cNvSpPr>
            <a:spLocks noChangeArrowheads="1"/>
          </p:cNvSpPr>
          <p:nvPr/>
        </p:nvSpPr>
        <p:spPr bwMode="auto">
          <a:xfrm>
            <a:off x="228724" y="4653212"/>
            <a:ext cx="8686552" cy="18211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1" tIns="45715" rIns="91431" bIns="45715">
            <a:spAutoFit/>
          </a:bodyPr>
          <a:lstStyle>
            <a:lvl1pPr defTabSz="863600">
              <a:defRPr sz="1200" b="1">
                <a:solidFill>
                  <a:schemeClr val="tx1"/>
                </a:solidFill>
                <a:latin typeface="Book Antiqua" pitchFamily="18" charset="0"/>
              </a:defRPr>
            </a:lvl1pPr>
            <a:lvl2pPr marL="742950" indent="-285750" defTabSz="863600">
              <a:defRPr sz="1200" b="1">
                <a:solidFill>
                  <a:schemeClr val="tx1"/>
                </a:solidFill>
                <a:latin typeface="Book Antiqua" pitchFamily="18" charset="0"/>
              </a:defRPr>
            </a:lvl2pPr>
            <a:lvl3pPr marL="1143000" indent="-228600" defTabSz="863600">
              <a:defRPr sz="1200" b="1">
                <a:solidFill>
                  <a:schemeClr val="tx1"/>
                </a:solidFill>
                <a:latin typeface="Book Antiqua" pitchFamily="18" charset="0"/>
              </a:defRPr>
            </a:lvl3pPr>
            <a:lvl4pPr marL="1600200" indent="-228600" defTabSz="863600">
              <a:defRPr sz="1200" b="1">
                <a:solidFill>
                  <a:schemeClr val="tx1"/>
                </a:solidFill>
                <a:latin typeface="Book Antiqua" pitchFamily="18" charset="0"/>
              </a:defRPr>
            </a:lvl4pPr>
            <a:lvl5pPr marL="2057400" indent="-228600" defTabSz="863600">
              <a:defRPr sz="1200" b="1">
                <a:solidFill>
                  <a:schemeClr val="tx1"/>
                </a:solidFill>
                <a:latin typeface="Book Antiqua" pitchFamily="18" charset="0"/>
              </a:defRPr>
            </a:lvl5pPr>
            <a:lvl6pPr marL="2514600" indent="-228600" defTabSz="863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Book Antiqua" pitchFamily="18" charset="0"/>
              </a:defRPr>
            </a:lvl6pPr>
            <a:lvl7pPr marL="2971800" indent="-228600" defTabSz="863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Book Antiqua" pitchFamily="18" charset="0"/>
              </a:defRPr>
            </a:lvl7pPr>
            <a:lvl8pPr marL="3429000" indent="-228600" defTabSz="863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Book Antiqua" pitchFamily="18" charset="0"/>
              </a:defRPr>
            </a:lvl8pPr>
            <a:lvl9pPr marL="3886200" indent="-228600" defTabSz="863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Book Antiqua" pitchFamily="18" charset="0"/>
              </a:defRPr>
            </a:lvl9pPr>
          </a:lstStyle>
          <a:p>
            <a:pPr algn="just" eaLnBrk="1" hangingPunct="1"/>
            <a:r>
              <a:rPr lang="pt-BR" altLang="pt-BR" sz="2800">
                <a:cs typeface="Arial" charset="0"/>
              </a:rPr>
              <a:t>As relações humanas passaram a ser concebidas não mais como objeto em si ou como fato, mas sim como um fenômeno dotado de </a:t>
            </a:r>
            <a:r>
              <a:rPr lang="pt-BR" altLang="pt-BR" sz="2800">
                <a:solidFill>
                  <a:schemeClr val="tx2"/>
                </a:solidFill>
                <a:cs typeface="Arial" charset="0"/>
              </a:rPr>
              <a:t>totalidade, complexidade e significado</a:t>
            </a:r>
            <a:r>
              <a:rPr lang="pt-BR" altLang="pt-BR" sz="2400">
                <a:cs typeface="Arial" charset="0"/>
              </a:rPr>
              <a:t>.</a:t>
            </a:r>
          </a:p>
        </p:txBody>
      </p:sp>
      <p:sp>
        <p:nvSpPr>
          <p:cNvPr id="28678" name="AutoShape 6"/>
          <p:cNvSpPr>
            <a:spLocks noChangeArrowheads="1"/>
          </p:cNvSpPr>
          <p:nvPr/>
        </p:nvSpPr>
        <p:spPr bwMode="auto">
          <a:xfrm>
            <a:off x="4067657" y="2381546"/>
            <a:ext cx="144803" cy="367017"/>
          </a:xfrm>
          <a:prstGeom prst="downArrow">
            <a:avLst>
              <a:gd name="adj1" fmla="val 50000"/>
              <a:gd name="adj2" fmla="val 118466"/>
            </a:avLst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753" tIns="48376" rIns="96753" bIns="48376" anchor="ctr">
            <a:spAutoFit/>
          </a:bodyPr>
          <a:lstStyle>
            <a:lvl1pPr>
              <a:defRPr sz="1200" b="1">
                <a:solidFill>
                  <a:schemeClr val="tx1"/>
                </a:solidFill>
                <a:latin typeface="Book Antiqua" pitchFamily="18" charset="0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Book Antiqua" pitchFamily="18" charset="0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Book Antiqua" pitchFamily="18" charset="0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Book Antiqua" pitchFamily="18" charset="0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Book Antiqua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Book Antiqua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Book Antiqua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Book Antiqua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Book Antiqua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endParaRPr lang="pt-BR" altLang="pt-BR"/>
          </a:p>
        </p:txBody>
      </p:sp>
      <p:sp>
        <p:nvSpPr>
          <p:cNvPr id="28679" name="AutoShape 7"/>
          <p:cNvSpPr>
            <a:spLocks noChangeArrowheads="1"/>
          </p:cNvSpPr>
          <p:nvPr/>
        </p:nvSpPr>
        <p:spPr bwMode="auto">
          <a:xfrm>
            <a:off x="4067657" y="3870445"/>
            <a:ext cx="388274" cy="558172"/>
          </a:xfrm>
          <a:prstGeom prst="downArrow">
            <a:avLst>
              <a:gd name="adj1" fmla="val 50000"/>
              <a:gd name="adj2" fmla="val 143965"/>
            </a:avLst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6753" tIns="48376" rIns="96753" bIns="48376" anchor="ctr">
            <a:spAutoFit/>
          </a:bodyPr>
          <a:lstStyle>
            <a:lvl1pPr>
              <a:defRPr sz="1200" b="1">
                <a:solidFill>
                  <a:schemeClr val="tx1"/>
                </a:solidFill>
                <a:latin typeface="Book Antiqua" pitchFamily="18" charset="0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Book Antiqua" pitchFamily="18" charset="0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Book Antiqua" pitchFamily="18" charset="0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Book Antiqua" pitchFamily="18" charset="0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Book Antiqua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Book Antiqua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Book Antiqua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Book Antiqua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Book Antiqua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endParaRPr lang="pt-BR" altLang="pt-BR"/>
          </a:p>
        </p:txBody>
      </p:sp>
      <p:sp>
        <p:nvSpPr>
          <p:cNvPr id="28680" name="Text Box 8"/>
          <p:cNvSpPr txBox="1">
            <a:spLocks noChangeArrowheads="1"/>
          </p:cNvSpPr>
          <p:nvPr/>
        </p:nvSpPr>
        <p:spPr bwMode="auto">
          <a:xfrm>
            <a:off x="394919" y="3068735"/>
            <a:ext cx="7705840" cy="5183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1" tIns="45715" rIns="91431" bIns="45715">
            <a:spAutoFit/>
          </a:bodyPr>
          <a:lstStyle>
            <a:lvl1pPr defTabSz="863600">
              <a:defRPr sz="1200" b="1">
                <a:solidFill>
                  <a:schemeClr val="tx1"/>
                </a:solidFill>
                <a:latin typeface="Book Antiqua" pitchFamily="18" charset="0"/>
              </a:defRPr>
            </a:lvl1pPr>
            <a:lvl2pPr marL="742950" indent="-285750" defTabSz="863600">
              <a:defRPr sz="1200" b="1">
                <a:solidFill>
                  <a:schemeClr val="tx1"/>
                </a:solidFill>
                <a:latin typeface="Book Antiqua" pitchFamily="18" charset="0"/>
              </a:defRPr>
            </a:lvl2pPr>
            <a:lvl3pPr marL="1143000" indent="-228600" defTabSz="863600">
              <a:defRPr sz="1200" b="1">
                <a:solidFill>
                  <a:schemeClr val="tx1"/>
                </a:solidFill>
                <a:latin typeface="Book Antiqua" pitchFamily="18" charset="0"/>
              </a:defRPr>
            </a:lvl3pPr>
            <a:lvl4pPr marL="1600200" indent="-228600" defTabSz="863600">
              <a:defRPr sz="1200" b="1">
                <a:solidFill>
                  <a:schemeClr val="tx1"/>
                </a:solidFill>
                <a:latin typeface="Book Antiqua" pitchFamily="18" charset="0"/>
              </a:defRPr>
            </a:lvl4pPr>
            <a:lvl5pPr marL="2057400" indent="-228600" defTabSz="863600">
              <a:defRPr sz="1200" b="1">
                <a:solidFill>
                  <a:schemeClr val="tx1"/>
                </a:solidFill>
                <a:latin typeface="Book Antiqua" pitchFamily="18" charset="0"/>
              </a:defRPr>
            </a:lvl5pPr>
            <a:lvl6pPr marL="2514600" indent="-228600" defTabSz="863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Book Antiqua" pitchFamily="18" charset="0"/>
              </a:defRPr>
            </a:lvl6pPr>
            <a:lvl7pPr marL="2971800" indent="-228600" defTabSz="863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Book Antiqua" pitchFamily="18" charset="0"/>
              </a:defRPr>
            </a:lvl7pPr>
            <a:lvl8pPr marL="3429000" indent="-228600" defTabSz="863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Book Antiqua" pitchFamily="18" charset="0"/>
              </a:defRPr>
            </a:lvl8pPr>
            <a:lvl9pPr marL="3886200" indent="-228600" defTabSz="863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Book Antiqua" pitchFamily="18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pt-BR" altLang="pt-BR" sz="2800"/>
              <a:t>Tendência humanista das ciências humanas</a:t>
            </a:r>
          </a:p>
        </p:txBody>
      </p:sp>
    </p:spTree>
    <p:extLst>
      <p:ext uri="{BB962C8B-B14F-4D97-AF65-F5344CB8AC3E}">
        <p14:creationId xmlns:p14="http://schemas.microsoft.com/office/powerpoint/2010/main" val="149723620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86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286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5" dur="500"/>
                                        <p:tgtEl>
                                          <p:spTgt spid="286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0" dur="500"/>
                                        <p:tgtEl>
                                          <p:spTgt spid="286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3" dur="500"/>
                                        <p:tgtEl>
                                          <p:spTgt spid="286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677" grpId="0"/>
      <p:bldP spid="28678" grpId="0" animBg="1"/>
      <p:bldP spid="28679" grpId="0" animBg="1"/>
      <p:bldP spid="28680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626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447" y="692885"/>
            <a:ext cx="8229106" cy="5432489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1" tIns="45715" rIns="91431" bIns="45715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buFontTx/>
              <a:buNone/>
            </a:pPr>
            <a:endParaRPr lang="pt-BR" altLang="pt-BR" smtClean="0"/>
          </a:p>
          <a:p>
            <a:pPr eaLnBrk="1" hangingPunct="1">
              <a:buFontTx/>
              <a:buNone/>
            </a:pPr>
            <a:endParaRPr lang="pt-BR" altLang="pt-BR" smtClean="0"/>
          </a:p>
          <a:p>
            <a:pPr eaLnBrk="1" hangingPunct="1">
              <a:buFontTx/>
              <a:buNone/>
            </a:pPr>
            <a:endParaRPr lang="pt-BR" altLang="pt-BR" smtClean="0"/>
          </a:p>
          <a:p>
            <a:pPr eaLnBrk="1" hangingPunct="1">
              <a:buFontTx/>
              <a:buNone/>
            </a:pPr>
            <a:endParaRPr lang="pt-BR" altLang="pt-BR" smtClean="0"/>
          </a:p>
          <a:p>
            <a:pPr eaLnBrk="1" hangingPunct="1">
              <a:buFontTx/>
              <a:buNone/>
            </a:pPr>
            <a:endParaRPr lang="pt-BR" altLang="pt-BR" smtClean="0"/>
          </a:p>
        </p:txBody>
      </p:sp>
      <p:sp>
        <p:nvSpPr>
          <p:cNvPr id="124939" name="Text Box 11"/>
          <p:cNvSpPr txBox="1">
            <a:spLocks noChangeArrowheads="1"/>
          </p:cNvSpPr>
          <p:nvPr/>
        </p:nvSpPr>
        <p:spPr bwMode="auto">
          <a:xfrm>
            <a:off x="0" y="2880395"/>
            <a:ext cx="2232933" cy="957252"/>
          </a:xfrm>
          <a:prstGeom prst="rect">
            <a:avLst/>
          </a:prstGeom>
          <a:solidFill>
            <a:schemeClr val="hlink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1" tIns="45715" rIns="91431" bIns="45715">
            <a:spAutoFit/>
          </a:bodyPr>
          <a:lstStyle>
            <a:lvl1pPr defTabSz="863600">
              <a:defRPr sz="1200" b="1">
                <a:solidFill>
                  <a:schemeClr val="tx1"/>
                </a:solidFill>
                <a:latin typeface="Book Antiqua" pitchFamily="18" charset="0"/>
              </a:defRPr>
            </a:lvl1pPr>
            <a:lvl2pPr marL="742950" indent="-285750" defTabSz="863600">
              <a:defRPr sz="1200" b="1">
                <a:solidFill>
                  <a:schemeClr val="tx1"/>
                </a:solidFill>
                <a:latin typeface="Book Antiqua" pitchFamily="18" charset="0"/>
              </a:defRPr>
            </a:lvl2pPr>
            <a:lvl3pPr marL="1143000" indent="-228600" defTabSz="863600">
              <a:defRPr sz="1200" b="1">
                <a:solidFill>
                  <a:schemeClr val="tx1"/>
                </a:solidFill>
                <a:latin typeface="Book Antiqua" pitchFamily="18" charset="0"/>
              </a:defRPr>
            </a:lvl3pPr>
            <a:lvl4pPr marL="1600200" indent="-228600" defTabSz="863600">
              <a:defRPr sz="1200" b="1">
                <a:solidFill>
                  <a:schemeClr val="tx1"/>
                </a:solidFill>
                <a:latin typeface="Book Antiqua" pitchFamily="18" charset="0"/>
              </a:defRPr>
            </a:lvl4pPr>
            <a:lvl5pPr marL="2057400" indent="-228600" defTabSz="863600">
              <a:defRPr sz="1200" b="1">
                <a:solidFill>
                  <a:schemeClr val="tx1"/>
                </a:solidFill>
                <a:latin typeface="Book Antiqua" pitchFamily="18" charset="0"/>
              </a:defRPr>
            </a:lvl5pPr>
            <a:lvl6pPr marL="2514600" indent="-228600" defTabSz="863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Book Antiqua" pitchFamily="18" charset="0"/>
              </a:defRPr>
            </a:lvl6pPr>
            <a:lvl7pPr marL="2971800" indent="-228600" defTabSz="863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Book Antiqua" pitchFamily="18" charset="0"/>
              </a:defRPr>
            </a:lvl7pPr>
            <a:lvl8pPr marL="3429000" indent="-228600" defTabSz="863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Book Antiqua" pitchFamily="18" charset="0"/>
              </a:defRPr>
            </a:lvl8pPr>
            <a:lvl9pPr marL="3886200" indent="-228600" defTabSz="863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Book Antiqua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pt-BR" altLang="pt-BR" sz="2800">
                <a:solidFill>
                  <a:schemeClr val="bg1"/>
                </a:solidFill>
              </a:rPr>
              <a:t>Fenômeno  Humano</a:t>
            </a:r>
          </a:p>
        </p:txBody>
      </p:sp>
      <p:sp>
        <p:nvSpPr>
          <p:cNvPr id="154628" name="Text Box 12"/>
          <p:cNvSpPr txBox="1">
            <a:spLocks noChangeArrowheads="1"/>
          </p:cNvSpPr>
          <p:nvPr/>
        </p:nvSpPr>
        <p:spPr bwMode="auto">
          <a:xfrm>
            <a:off x="3924500" y="981442"/>
            <a:ext cx="4319416" cy="4000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1" tIns="45715" rIns="91431" bIns="45715">
            <a:spAutoFit/>
          </a:bodyPr>
          <a:lstStyle>
            <a:lvl1pPr defTabSz="863600">
              <a:defRPr sz="1200" b="1">
                <a:solidFill>
                  <a:schemeClr val="tx1"/>
                </a:solidFill>
                <a:latin typeface="Book Antiqua" pitchFamily="18" charset="0"/>
              </a:defRPr>
            </a:lvl1pPr>
            <a:lvl2pPr marL="742950" indent="-285750" defTabSz="863600">
              <a:defRPr sz="1200" b="1">
                <a:solidFill>
                  <a:schemeClr val="tx1"/>
                </a:solidFill>
                <a:latin typeface="Book Antiqua" pitchFamily="18" charset="0"/>
              </a:defRPr>
            </a:lvl2pPr>
            <a:lvl3pPr marL="1143000" indent="-228600" defTabSz="863600">
              <a:defRPr sz="1200" b="1">
                <a:solidFill>
                  <a:schemeClr val="tx1"/>
                </a:solidFill>
                <a:latin typeface="Book Antiqua" pitchFamily="18" charset="0"/>
              </a:defRPr>
            </a:lvl3pPr>
            <a:lvl4pPr marL="1600200" indent="-228600" defTabSz="863600">
              <a:defRPr sz="1200" b="1">
                <a:solidFill>
                  <a:schemeClr val="tx1"/>
                </a:solidFill>
                <a:latin typeface="Book Antiqua" pitchFamily="18" charset="0"/>
              </a:defRPr>
            </a:lvl4pPr>
            <a:lvl5pPr marL="2057400" indent="-228600" defTabSz="863600">
              <a:defRPr sz="1200" b="1">
                <a:solidFill>
                  <a:schemeClr val="tx1"/>
                </a:solidFill>
                <a:latin typeface="Book Antiqua" pitchFamily="18" charset="0"/>
              </a:defRPr>
            </a:lvl5pPr>
            <a:lvl6pPr marL="2514600" indent="-228600" defTabSz="863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Book Antiqua" pitchFamily="18" charset="0"/>
              </a:defRPr>
            </a:lvl6pPr>
            <a:lvl7pPr marL="2971800" indent="-228600" defTabSz="863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Book Antiqua" pitchFamily="18" charset="0"/>
              </a:defRPr>
            </a:lvl7pPr>
            <a:lvl8pPr marL="3429000" indent="-228600" defTabSz="863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Book Antiqua" pitchFamily="18" charset="0"/>
              </a:defRPr>
            </a:lvl8pPr>
            <a:lvl9pPr marL="3886200" indent="-228600" defTabSz="863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Book Antiqua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endParaRPr lang="pt-BR" altLang="pt-BR" sz="2000" b="0"/>
          </a:p>
        </p:txBody>
      </p:sp>
      <p:sp>
        <p:nvSpPr>
          <p:cNvPr id="124941" name="Text Box 13"/>
          <p:cNvSpPr txBox="1">
            <a:spLocks noChangeArrowheads="1"/>
          </p:cNvSpPr>
          <p:nvPr/>
        </p:nvSpPr>
        <p:spPr bwMode="auto">
          <a:xfrm>
            <a:off x="3975509" y="1548191"/>
            <a:ext cx="4679779" cy="1389224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1" tIns="45715" rIns="91431" bIns="45715">
            <a:spAutoFit/>
          </a:bodyPr>
          <a:lstStyle>
            <a:lvl1pPr defTabSz="863600">
              <a:defRPr sz="1200" b="1">
                <a:solidFill>
                  <a:schemeClr val="tx1"/>
                </a:solidFill>
                <a:latin typeface="Book Antiqua" pitchFamily="18" charset="0"/>
              </a:defRPr>
            </a:lvl1pPr>
            <a:lvl2pPr marL="742950" indent="-285750" defTabSz="863600">
              <a:defRPr sz="1200" b="1">
                <a:solidFill>
                  <a:schemeClr val="tx1"/>
                </a:solidFill>
                <a:latin typeface="Book Antiqua" pitchFamily="18" charset="0"/>
              </a:defRPr>
            </a:lvl2pPr>
            <a:lvl3pPr marL="1143000" indent="-228600" defTabSz="863600">
              <a:defRPr sz="1200" b="1">
                <a:solidFill>
                  <a:schemeClr val="tx1"/>
                </a:solidFill>
                <a:latin typeface="Book Antiqua" pitchFamily="18" charset="0"/>
              </a:defRPr>
            </a:lvl3pPr>
            <a:lvl4pPr marL="1600200" indent="-228600" defTabSz="863600">
              <a:defRPr sz="1200" b="1">
                <a:solidFill>
                  <a:schemeClr val="tx1"/>
                </a:solidFill>
                <a:latin typeface="Book Antiqua" pitchFamily="18" charset="0"/>
              </a:defRPr>
            </a:lvl4pPr>
            <a:lvl5pPr marL="2057400" indent="-228600" defTabSz="863600">
              <a:defRPr sz="1200" b="1">
                <a:solidFill>
                  <a:schemeClr val="tx1"/>
                </a:solidFill>
                <a:latin typeface="Book Antiqua" pitchFamily="18" charset="0"/>
              </a:defRPr>
            </a:lvl5pPr>
            <a:lvl6pPr marL="2514600" indent="-228600" defTabSz="863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Book Antiqua" pitchFamily="18" charset="0"/>
              </a:defRPr>
            </a:lvl6pPr>
            <a:lvl7pPr marL="2971800" indent="-228600" defTabSz="863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Book Antiqua" pitchFamily="18" charset="0"/>
              </a:defRPr>
            </a:lvl7pPr>
            <a:lvl8pPr marL="3429000" indent="-228600" defTabSz="863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Book Antiqua" pitchFamily="18" charset="0"/>
              </a:defRPr>
            </a:lvl8pPr>
            <a:lvl9pPr marL="3886200" indent="-228600" defTabSz="863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Book Antiqua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pt-BR" altLang="pt-BR" sz="2800">
                <a:solidFill>
                  <a:schemeClr val="bg1"/>
                </a:solidFill>
              </a:rPr>
              <a:t>Não é um objeto delimitável, isolável, quantificavel e verificável</a:t>
            </a:r>
          </a:p>
        </p:txBody>
      </p:sp>
      <p:sp>
        <p:nvSpPr>
          <p:cNvPr id="154630" name="Text Box 14"/>
          <p:cNvSpPr txBox="1">
            <a:spLocks noChangeArrowheads="1"/>
          </p:cNvSpPr>
          <p:nvPr/>
        </p:nvSpPr>
        <p:spPr bwMode="auto">
          <a:xfrm>
            <a:off x="3564136" y="3357293"/>
            <a:ext cx="4103857" cy="3974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1" tIns="45715" rIns="91431" bIns="45715">
            <a:spAutoFit/>
          </a:bodyPr>
          <a:lstStyle>
            <a:lvl1pPr defTabSz="863600">
              <a:defRPr sz="1200" b="1">
                <a:solidFill>
                  <a:schemeClr val="tx1"/>
                </a:solidFill>
                <a:latin typeface="Book Antiqua" pitchFamily="18" charset="0"/>
              </a:defRPr>
            </a:lvl1pPr>
            <a:lvl2pPr marL="742950" indent="-285750" defTabSz="863600">
              <a:defRPr sz="1200" b="1">
                <a:solidFill>
                  <a:schemeClr val="tx1"/>
                </a:solidFill>
                <a:latin typeface="Book Antiqua" pitchFamily="18" charset="0"/>
              </a:defRPr>
            </a:lvl2pPr>
            <a:lvl3pPr marL="1143000" indent="-228600" defTabSz="863600">
              <a:defRPr sz="1200" b="1">
                <a:solidFill>
                  <a:schemeClr val="tx1"/>
                </a:solidFill>
                <a:latin typeface="Book Antiqua" pitchFamily="18" charset="0"/>
              </a:defRPr>
            </a:lvl3pPr>
            <a:lvl4pPr marL="1600200" indent="-228600" defTabSz="863600">
              <a:defRPr sz="1200" b="1">
                <a:solidFill>
                  <a:schemeClr val="tx1"/>
                </a:solidFill>
                <a:latin typeface="Book Antiqua" pitchFamily="18" charset="0"/>
              </a:defRPr>
            </a:lvl4pPr>
            <a:lvl5pPr marL="2057400" indent="-228600" defTabSz="863600">
              <a:defRPr sz="1200" b="1">
                <a:solidFill>
                  <a:schemeClr val="tx1"/>
                </a:solidFill>
                <a:latin typeface="Book Antiqua" pitchFamily="18" charset="0"/>
              </a:defRPr>
            </a:lvl5pPr>
            <a:lvl6pPr marL="2514600" indent="-228600" defTabSz="863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Book Antiqua" pitchFamily="18" charset="0"/>
              </a:defRPr>
            </a:lvl6pPr>
            <a:lvl7pPr marL="2971800" indent="-228600" defTabSz="863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Book Antiqua" pitchFamily="18" charset="0"/>
              </a:defRPr>
            </a:lvl7pPr>
            <a:lvl8pPr marL="3429000" indent="-228600" defTabSz="863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Book Antiqua" pitchFamily="18" charset="0"/>
              </a:defRPr>
            </a:lvl8pPr>
            <a:lvl9pPr marL="3886200" indent="-228600" defTabSz="863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Book Antiqua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endParaRPr lang="pt-BR" altLang="pt-BR" sz="2000" b="0"/>
          </a:p>
        </p:txBody>
      </p:sp>
      <p:sp>
        <p:nvSpPr>
          <p:cNvPr id="124943" name="Text Box 15"/>
          <p:cNvSpPr txBox="1">
            <a:spLocks noChangeArrowheads="1"/>
          </p:cNvSpPr>
          <p:nvPr/>
        </p:nvSpPr>
        <p:spPr bwMode="auto">
          <a:xfrm>
            <a:off x="4049556" y="4447592"/>
            <a:ext cx="4250306" cy="1384984"/>
          </a:xfrm>
          <a:prstGeom prst="rect">
            <a:avLst/>
          </a:prstGeom>
          <a:solidFill>
            <a:schemeClr val="tx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1" tIns="45715" rIns="91431" bIns="45715">
            <a:spAutoFit/>
          </a:bodyPr>
          <a:lstStyle>
            <a:lvl1pPr defTabSz="863600">
              <a:defRPr sz="1200" b="1">
                <a:solidFill>
                  <a:schemeClr val="tx1"/>
                </a:solidFill>
                <a:latin typeface="Book Antiqua" pitchFamily="18" charset="0"/>
              </a:defRPr>
            </a:lvl1pPr>
            <a:lvl2pPr marL="742950" indent="-285750" defTabSz="863600">
              <a:defRPr sz="1200" b="1">
                <a:solidFill>
                  <a:schemeClr val="tx1"/>
                </a:solidFill>
                <a:latin typeface="Book Antiqua" pitchFamily="18" charset="0"/>
              </a:defRPr>
            </a:lvl2pPr>
            <a:lvl3pPr marL="1143000" indent="-228600" defTabSz="863600">
              <a:defRPr sz="1200" b="1">
                <a:solidFill>
                  <a:schemeClr val="tx1"/>
                </a:solidFill>
                <a:latin typeface="Book Antiqua" pitchFamily="18" charset="0"/>
              </a:defRPr>
            </a:lvl3pPr>
            <a:lvl4pPr marL="1600200" indent="-228600" defTabSz="863600">
              <a:defRPr sz="1200" b="1">
                <a:solidFill>
                  <a:schemeClr val="tx1"/>
                </a:solidFill>
                <a:latin typeface="Book Antiqua" pitchFamily="18" charset="0"/>
              </a:defRPr>
            </a:lvl4pPr>
            <a:lvl5pPr marL="2057400" indent="-228600" defTabSz="863600">
              <a:defRPr sz="1200" b="1">
                <a:solidFill>
                  <a:schemeClr val="tx1"/>
                </a:solidFill>
                <a:latin typeface="Book Antiqua" pitchFamily="18" charset="0"/>
              </a:defRPr>
            </a:lvl5pPr>
            <a:lvl6pPr marL="2514600" indent="-228600" defTabSz="863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Book Antiqua" pitchFamily="18" charset="0"/>
              </a:defRPr>
            </a:lvl6pPr>
            <a:lvl7pPr marL="2971800" indent="-228600" defTabSz="863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Book Antiqua" pitchFamily="18" charset="0"/>
              </a:defRPr>
            </a:lvl7pPr>
            <a:lvl8pPr marL="3429000" indent="-228600" defTabSz="863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Book Antiqua" pitchFamily="18" charset="0"/>
              </a:defRPr>
            </a:lvl8pPr>
            <a:lvl9pPr marL="3886200" indent="-228600" defTabSz="863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Book Antiqua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pt-BR" altLang="pt-BR" sz="2800">
                <a:solidFill>
                  <a:schemeClr val="bg1"/>
                </a:solidFill>
              </a:rPr>
              <a:t>Mas algo vivo, complexo, histórico e dinâmico</a:t>
            </a:r>
          </a:p>
        </p:txBody>
      </p:sp>
      <p:sp>
        <p:nvSpPr>
          <p:cNvPr id="124944" name="Line 16"/>
          <p:cNvSpPr>
            <a:spLocks noChangeShapeType="1"/>
          </p:cNvSpPr>
          <p:nvPr/>
        </p:nvSpPr>
        <p:spPr bwMode="auto">
          <a:xfrm flipV="1">
            <a:off x="2631143" y="2723157"/>
            <a:ext cx="1153489" cy="28855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96753" tIns="48376" rIns="96753" bIns="48376">
            <a:spAutoFit/>
          </a:bodyPr>
          <a:lstStyle/>
          <a:p>
            <a:endParaRPr lang="pt-BR"/>
          </a:p>
        </p:txBody>
      </p:sp>
      <p:sp>
        <p:nvSpPr>
          <p:cNvPr id="124945" name="Line 17"/>
          <p:cNvSpPr>
            <a:spLocks noChangeShapeType="1"/>
          </p:cNvSpPr>
          <p:nvPr/>
        </p:nvSpPr>
        <p:spPr bwMode="auto">
          <a:xfrm>
            <a:off x="2706835" y="3742613"/>
            <a:ext cx="1079443" cy="86221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96753" tIns="48376" rIns="96753" bIns="48376">
            <a:spAutoFit/>
          </a:bodyPr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2270862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9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1249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9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1249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9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5" dur="500"/>
                                        <p:tgtEl>
                                          <p:spTgt spid="1249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9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0" dur="500"/>
                                        <p:tgtEl>
                                          <p:spTgt spid="1249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9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3" dur="500"/>
                                        <p:tgtEl>
                                          <p:spTgt spid="1249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4939" grpId="0" animBg="1"/>
      <p:bldP spid="124941" grpId="0" animBg="1"/>
      <p:bldP spid="124943" grpId="0" animBg="1"/>
      <p:bldP spid="124944" grpId="0" animBg="1"/>
      <p:bldP spid="124945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80" name="Text Box 4"/>
          <p:cNvSpPr txBox="1">
            <a:spLocks noChangeArrowheads="1"/>
          </p:cNvSpPr>
          <p:nvPr/>
        </p:nvSpPr>
        <p:spPr bwMode="auto">
          <a:xfrm>
            <a:off x="0" y="2349932"/>
            <a:ext cx="2520894" cy="957252"/>
          </a:xfrm>
          <a:prstGeom prst="rect">
            <a:avLst/>
          </a:prstGeom>
          <a:solidFill>
            <a:schemeClr val="hlink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1" tIns="45715" rIns="91431" bIns="45715">
            <a:spAutoFit/>
          </a:bodyPr>
          <a:lstStyle>
            <a:lvl1pPr defTabSz="863600">
              <a:defRPr sz="1200" b="1">
                <a:solidFill>
                  <a:schemeClr val="tx1"/>
                </a:solidFill>
                <a:latin typeface="Book Antiqua" pitchFamily="18" charset="0"/>
              </a:defRPr>
            </a:lvl1pPr>
            <a:lvl2pPr marL="742950" indent="-285750" defTabSz="863600">
              <a:defRPr sz="1200" b="1">
                <a:solidFill>
                  <a:schemeClr val="tx1"/>
                </a:solidFill>
                <a:latin typeface="Book Antiqua" pitchFamily="18" charset="0"/>
              </a:defRPr>
            </a:lvl2pPr>
            <a:lvl3pPr marL="1143000" indent="-228600" defTabSz="863600">
              <a:defRPr sz="1200" b="1">
                <a:solidFill>
                  <a:schemeClr val="tx1"/>
                </a:solidFill>
                <a:latin typeface="Book Antiqua" pitchFamily="18" charset="0"/>
              </a:defRPr>
            </a:lvl3pPr>
            <a:lvl4pPr marL="1600200" indent="-228600" defTabSz="863600">
              <a:defRPr sz="1200" b="1">
                <a:solidFill>
                  <a:schemeClr val="tx1"/>
                </a:solidFill>
                <a:latin typeface="Book Antiqua" pitchFamily="18" charset="0"/>
              </a:defRPr>
            </a:lvl4pPr>
            <a:lvl5pPr marL="2057400" indent="-228600" defTabSz="863600">
              <a:defRPr sz="1200" b="1">
                <a:solidFill>
                  <a:schemeClr val="tx1"/>
                </a:solidFill>
                <a:latin typeface="Book Antiqua" pitchFamily="18" charset="0"/>
              </a:defRPr>
            </a:lvl5pPr>
            <a:lvl6pPr marL="2514600" indent="-228600" defTabSz="863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Book Antiqua" pitchFamily="18" charset="0"/>
              </a:defRPr>
            </a:lvl6pPr>
            <a:lvl7pPr marL="2971800" indent="-228600" defTabSz="863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Book Antiqua" pitchFamily="18" charset="0"/>
              </a:defRPr>
            </a:lvl7pPr>
            <a:lvl8pPr marL="3429000" indent="-228600" defTabSz="863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Book Antiqua" pitchFamily="18" charset="0"/>
              </a:defRPr>
            </a:lvl8pPr>
            <a:lvl9pPr marL="3886200" indent="-228600" defTabSz="863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Book Antiqua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pt-BR" altLang="pt-BR" sz="2800">
                <a:solidFill>
                  <a:schemeClr val="bg1"/>
                </a:solidFill>
              </a:rPr>
              <a:t>Fenômeno Humano</a:t>
            </a:r>
          </a:p>
        </p:txBody>
      </p:sp>
      <p:sp>
        <p:nvSpPr>
          <p:cNvPr id="126981" name="Text Box 5"/>
          <p:cNvSpPr txBox="1">
            <a:spLocks noChangeArrowheads="1"/>
          </p:cNvSpPr>
          <p:nvPr/>
        </p:nvSpPr>
        <p:spPr bwMode="auto">
          <a:xfrm>
            <a:off x="3779696" y="908871"/>
            <a:ext cx="5184945" cy="1620762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1" tIns="45715" rIns="91431" bIns="45715">
            <a:spAutoFit/>
          </a:bodyPr>
          <a:lstStyle>
            <a:lvl1pPr defTabSz="863600">
              <a:defRPr sz="1200" b="1">
                <a:solidFill>
                  <a:schemeClr val="tx1"/>
                </a:solidFill>
                <a:latin typeface="Book Antiqua" pitchFamily="18" charset="0"/>
              </a:defRPr>
            </a:lvl1pPr>
            <a:lvl2pPr marL="742950" indent="-285750" defTabSz="863600">
              <a:defRPr sz="1200" b="1">
                <a:solidFill>
                  <a:schemeClr val="tx1"/>
                </a:solidFill>
                <a:latin typeface="Book Antiqua" pitchFamily="18" charset="0"/>
              </a:defRPr>
            </a:lvl2pPr>
            <a:lvl3pPr marL="1143000" indent="-228600" defTabSz="863600">
              <a:defRPr sz="1200" b="1">
                <a:solidFill>
                  <a:schemeClr val="tx1"/>
                </a:solidFill>
                <a:latin typeface="Book Antiqua" pitchFamily="18" charset="0"/>
              </a:defRPr>
            </a:lvl3pPr>
            <a:lvl4pPr marL="1600200" indent="-228600" defTabSz="863600">
              <a:defRPr sz="1200" b="1">
                <a:solidFill>
                  <a:schemeClr val="tx1"/>
                </a:solidFill>
                <a:latin typeface="Book Antiqua" pitchFamily="18" charset="0"/>
              </a:defRPr>
            </a:lvl4pPr>
            <a:lvl5pPr marL="2057400" indent="-228600" defTabSz="863600">
              <a:defRPr sz="1200" b="1">
                <a:solidFill>
                  <a:schemeClr val="tx1"/>
                </a:solidFill>
                <a:latin typeface="Book Antiqua" pitchFamily="18" charset="0"/>
              </a:defRPr>
            </a:lvl5pPr>
            <a:lvl6pPr marL="2514600" indent="-228600" defTabSz="863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Book Antiqua" pitchFamily="18" charset="0"/>
              </a:defRPr>
            </a:lvl6pPr>
            <a:lvl7pPr marL="2971800" indent="-228600" defTabSz="863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Book Antiqua" pitchFamily="18" charset="0"/>
              </a:defRPr>
            </a:lvl7pPr>
            <a:lvl8pPr marL="3429000" indent="-228600" defTabSz="863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Book Antiqua" pitchFamily="18" charset="0"/>
              </a:defRPr>
            </a:lvl8pPr>
            <a:lvl9pPr marL="3886200" indent="-228600" defTabSz="863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Book Antiqua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pt-BR" altLang="pt-BR" sz="2400">
                <a:solidFill>
                  <a:schemeClr val="bg1"/>
                </a:solidFill>
              </a:rPr>
              <a:t>A noção de verdade se afasta dos ideais gregos e latinos que pressupõem a verdade como algo absoluto.  </a:t>
            </a:r>
          </a:p>
        </p:txBody>
      </p:sp>
      <p:sp>
        <p:nvSpPr>
          <p:cNvPr id="126982" name="Text Box 6"/>
          <p:cNvSpPr txBox="1">
            <a:spLocks noChangeArrowheads="1"/>
          </p:cNvSpPr>
          <p:nvPr/>
        </p:nvSpPr>
        <p:spPr bwMode="auto">
          <a:xfrm>
            <a:off x="3676030" y="2958149"/>
            <a:ext cx="4321062" cy="2766354"/>
          </a:xfrm>
          <a:prstGeom prst="rect">
            <a:avLst/>
          </a:prstGeom>
          <a:solidFill>
            <a:schemeClr val="tx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1" tIns="45715" rIns="91431" bIns="45715">
            <a:spAutoFit/>
          </a:bodyPr>
          <a:lstStyle>
            <a:lvl1pPr defTabSz="863600">
              <a:defRPr sz="1200" b="1">
                <a:solidFill>
                  <a:schemeClr val="tx1"/>
                </a:solidFill>
                <a:latin typeface="Book Antiqua" pitchFamily="18" charset="0"/>
              </a:defRPr>
            </a:lvl1pPr>
            <a:lvl2pPr marL="742950" indent="-285750" defTabSz="863600">
              <a:defRPr sz="1200" b="1">
                <a:solidFill>
                  <a:schemeClr val="tx1"/>
                </a:solidFill>
                <a:latin typeface="Book Antiqua" pitchFamily="18" charset="0"/>
              </a:defRPr>
            </a:lvl2pPr>
            <a:lvl3pPr marL="1143000" indent="-228600" defTabSz="863600">
              <a:defRPr sz="1200" b="1">
                <a:solidFill>
                  <a:schemeClr val="tx1"/>
                </a:solidFill>
                <a:latin typeface="Book Antiqua" pitchFamily="18" charset="0"/>
              </a:defRPr>
            </a:lvl3pPr>
            <a:lvl4pPr marL="1600200" indent="-228600" defTabSz="863600">
              <a:defRPr sz="1200" b="1">
                <a:solidFill>
                  <a:schemeClr val="tx1"/>
                </a:solidFill>
                <a:latin typeface="Book Antiqua" pitchFamily="18" charset="0"/>
              </a:defRPr>
            </a:lvl4pPr>
            <a:lvl5pPr marL="2057400" indent="-228600" defTabSz="863600">
              <a:defRPr sz="1200" b="1">
                <a:solidFill>
                  <a:schemeClr val="tx1"/>
                </a:solidFill>
                <a:latin typeface="Book Antiqua" pitchFamily="18" charset="0"/>
              </a:defRPr>
            </a:lvl5pPr>
            <a:lvl6pPr marL="2514600" indent="-228600" defTabSz="863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Book Antiqua" pitchFamily="18" charset="0"/>
              </a:defRPr>
            </a:lvl6pPr>
            <a:lvl7pPr marL="2971800" indent="-228600" defTabSz="863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Book Antiqua" pitchFamily="18" charset="0"/>
              </a:defRPr>
            </a:lvl7pPr>
            <a:lvl8pPr marL="3429000" indent="-228600" defTabSz="863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Book Antiqua" pitchFamily="18" charset="0"/>
              </a:defRPr>
            </a:lvl8pPr>
            <a:lvl9pPr marL="3886200" indent="-228600" defTabSz="863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Book Antiqua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pt-BR" altLang="pt-BR" sz="2400">
                <a:solidFill>
                  <a:schemeClr val="bg1"/>
                </a:solidFill>
              </a:rPr>
              <a:t>Tem como verdade o consenso da comunidade científica, sempre provisória e precária que durará até que o curso histórico do próprio conhecimento promova a sua superação.</a:t>
            </a:r>
          </a:p>
        </p:txBody>
      </p:sp>
      <p:sp>
        <p:nvSpPr>
          <p:cNvPr id="126983" name="Line 7"/>
          <p:cNvSpPr>
            <a:spLocks noChangeShapeType="1"/>
          </p:cNvSpPr>
          <p:nvPr/>
        </p:nvSpPr>
        <p:spPr bwMode="auto">
          <a:xfrm flipV="1">
            <a:off x="2843410" y="1629402"/>
            <a:ext cx="863884" cy="72053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96753" tIns="48376" rIns="96753" bIns="48376">
            <a:spAutoFit/>
          </a:bodyPr>
          <a:lstStyle/>
          <a:p>
            <a:endParaRPr lang="pt-BR"/>
          </a:p>
        </p:txBody>
      </p:sp>
      <p:sp>
        <p:nvSpPr>
          <p:cNvPr id="126984" name="Line 8"/>
          <p:cNvSpPr>
            <a:spLocks noChangeShapeType="1"/>
          </p:cNvSpPr>
          <p:nvPr/>
        </p:nvSpPr>
        <p:spPr bwMode="auto">
          <a:xfrm>
            <a:off x="2627852" y="3068735"/>
            <a:ext cx="936284" cy="720531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96753" tIns="48376" rIns="96753" bIns="48376">
            <a:spAutoFit/>
          </a:bodyPr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2171168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9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1269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9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1269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9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5" dur="500"/>
                                        <p:tgtEl>
                                          <p:spTgt spid="1269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9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0" dur="500"/>
                                        <p:tgtEl>
                                          <p:spTgt spid="1269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9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3" dur="500"/>
                                        <p:tgtEl>
                                          <p:spTgt spid="1269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6980" grpId="0" animBg="1"/>
      <p:bldP spid="126981" grpId="0" animBg="1"/>
      <p:bldP spid="126982" grpId="0" animBg="1"/>
      <p:bldP spid="126983" grpId="0" animBg="1"/>
      <p:bldP spid="126984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722" name="Text Box 16"/>
          <p:cNvSpPr txBox="1">
            <a:spLocks noChangeArrowheads="1"/>
          </p:cNvSpPr>
          <p:nvPr/>
        </p:nvSpPr>
        <p:spPr bwMode="auto">
          <a:xfrm>
            <a:off x="7072325" y="6242871"/>
            <a:ext cx="184712" cy="4000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5" rIns="91431" bIns="45715">
            <a:spAutoFit/>
          </a:bodyPr>
          <a:lstStyle>
            <a:lvl1pPr defTabSz="863600">
              <a:defRPr sz="1200" b="1">
                <a:solidFill>
                  <a:schemeClr val="tx1"/>
                </a:solidFill>
                <a:latin typeface="Book Antiqua" pitchFamily="18" charset="0"/>
              </a:defRPr>
            </a:lvl1pPr>
            <a:lvl2pPr marL="742950" indent="-285750" defTabSz="863600">
              <a:defRPr sz="1200" b="1">
                <a:solidFill>
                  <a:schemeClr val="tx1"/>
                </a:solidFill>
                <a:latin typeface="Book Antiqua" pitchFamily="18" charset="0"/>
              </a:defRPr>
            </a:lvl2pPr>
            <a:lvl3pPr marL="1143000" indent="-228600" defTabSz="863600">
              <a:defRPr sz="1200" b="1">
                <a:solidFill>
                  <a:schemeClr val="tx1"/>
                </a:solidFill>
                <a:latin typeface="Book Antiqua" pitchFamily="18" charset="0"/>
              </a:defRPr>
            </a:lvl3pPr>
            <a:lvl4pPr marL="1600200" indent="-228600" defTabSz="863600">
              <a:defRPr sz="1200" b="1">
                <a:solidFill>
                  <a:schemeClr val="tx1"/>
                </a:solidFill>
                <a:latin typeface="Book Antiqua" pitchFamily="18" charset="0"/>
              </a:defRPr>
            </a:lvl4pPr>
            <a:lvl5pPr marL="2057400" indent="-228600" defTabSz="863600">
              <a:defRPr sz="1200" b="1">
                <a:solidFill>
                  <a:schemeClr val="tx1"/>
                </a:solidFill>
                <a:latin typeface="Book Antiqua" pitchFamily="18" charset="0"/>
              </a:defRPr>
            </a:lvl5pPr>
            <a:lvl6pPr marL="2514600" indent="-228600" defTabSz="863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Book Antiqua" pitchFamily="18" charset="0"/>
              </a:defRPr>
            </a:lvl6pPr>
            <a:lvl7pPr marL="2971800" indent="-228600" defTabSz="863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Book Antiqua" pitchFamily="18" charset="0"/>
              </a:defRPr>
            </a:lvl7pPr>
            <a:lvl8pPr marL="3429000" indent="-228600" defTabSz="863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Book Antiqua" pitchFamily="18" charset="0"/>
              </a:defRPr>
            </a:lvl8pPr>
            <a:lvl9pPr marL="3886200" indent="-228600" defTabSz="863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Book Antiqua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endParaRPr lang="pt-BR" altLang="pt-BR" sz="2000" b="0"/>
          </a:p>
        </p:txBody>
      </p:sp>
      <p:sp>
        <p:nvSpPr>
          <p:cNvPr id="2" name="CaixaDeTexto 1"/>
          <p:cNvSpPr txBox="1">
            <a:spLocks noChangeArrowheads="1"/>
          </p:cNvSpPr>
          <p:nvPr/>
        </p:nvSpPr>
        <p:spPr bwMode="auto">
          <a:xfrm>
            <a:off x="391627" y="421606"/>
            <a:ext cx="3210356" cy="482418"/>
          </a:xfrm>
          <a:prstGeom prst="rect">
            <a:avLst/>
          </a:prstGeom>
          <a:solidFill>
            <a:srgbClr val="FFC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753" tIns="48376" rIns="96753" bIns="48376">
            <a:spAutoFit/>
          </a:bodyPr>
          <a:lstStyle>
            <a:lvl1pPr>
              <a:defRPr sz="1200" b="1">
                <a:solidFill>
                  <a:schemeClr val="tx1"/>
                </a:solidFill>
                <a:latin typeface="Book Antiqua" pitchFamily="18" charset="0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Book Antiqua" pitchFamily="18" charset="0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Book Antiqua" pitchFamily="18" charset="0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Book Antiqua" pitchFamily="18" charset="0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Book Antiqua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Book Antiqua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Book Antiqua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Book Antiqua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Book Antiqua" pitchFamily="18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pt-BR" altLang="pt-BR" sz="2500">
                <a:solidFill>
                  <a:schemeClr val="bg1"/>
                </a:solidFill>
              </a:rPr>
              <a:t>Ciências Naturais</a:t>
            </a:r>
          </a:p>
        </p:txBody>
      </p:sp>
      <p:sp>
        <p:nvSpPr>
          <p:cNvPr id="4" name="CaixaDeTexto 3"/>
          <p:cNvSpPr txBox="1">
            <a:spLocks noChangeArrowheads="1"/>
          </p:cNvSpPr>
          <p:nvPr/>
        </p:nvSpPr>
        <p:spPr bwMode="auto">
          <a:xfrm>
            <a:off x="5082926" y="412966"/>
            <a:ext cx="2912521" cy="482418"/>
          </a:xfrm>
          <a:prstGeom prst="rect">
            <a:avLst/>
          </a:prstGeom>
          <a:solidFill>
            <a:srgbClr val="FF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753" tIns="48376" rIns="96753" bIns="48376">
            <a:spAutoFit/>
          </a:bodyPr>
          <a:lstStyle>
            <a:lvl1pPr>
              <a:defRPr sz="1200" b="1">
                <a:solidFill>
                  <a:schemeClr val="tx1"/>
                </a:solidFill>
                <a:latin typeface="Book Antiqua" pitchFamily="18" charset="0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Book Antiqua" pitchFamily="18" charset="0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Book Antiqua" pitchFamily="18" charset="0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Book Antiqua" pitchFamily="18" charset="0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Book Antiqua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Book Antiqua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Book Antiqua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Book Antiqua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Book Antiqua" pitchFamily="18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pt-BR" altLang="pt-BR" sz="2500"/>
              <a:t>Ciências Humanas</a:t>
            </a:r>
          </a:p>
        </p:txBody>
      </p:sp>
      <p:sp>
        <p:nvSpPr>
          <p:cNvPr id="5" name="CaixaDeTexto 4"/>
          <p:cNvSpPr txBox="1">
            <a:spLocks noChangeArrowheads="1"/>
          </p:cNvSpPr>
          <p:nvPr/>
        </p:nvSpPr>
        <p:spPr bwMode="auto">
          <a:xfrm>
            <a:off x="592377" y="3725334"/>
            <a:ext cx="2443556" cy="335211"/>
          </a:xfrm>
          <a:prstGeom prst="rect">
            <a:avLst/>
          </a:prstGeom>
          <a:solidFill>
            <a:schemeClr val="tx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753" tIns="48376" rIns="96753" bIns="48376">
            <a:spAutoFit/>
          </a:bodyPr>
          <a:lstStyle>
            <a:lvl1pPr>
              <a:defRPr sz="1200" b="1">
                <a:solidFill>
                  <a:schemeClr val="tx1"/>
                </a:solidFill>
                <a:latin typeface="Book Antiqua" pitchFamily="18" charset="0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Book Antiqua" pitchFamily="18" charset="0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Book Antiqua" pitchFamily="18" charset="0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Book Antiqua" pitchFamily="18" charset="0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Book Antiqua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Book Antiqua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Book Antiqua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Book Antiqua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Book Antiqua" pitchFamily="18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pt-BR" altLang="pt-BR" sz="1500">
                <a:solidFill>
                  <a:schemeClr val="bg1"/>
                </a:solidFill>
              </a:rPr>
              <a:t>Determinismo absoluto </a:t>
            </a:r>
          </a:p>
        </p:txBody>
      </p:sp>
      <p:sp>
        <p:nvSpPr>
          <p:cNvPr id="6" name="CaixaDeTexto 5"/>
          <p:cNvSpPr txBox="1">
            <a:spLocks noChangeArrowheads="1"/>
          </p:cNvSpPr>
          <p:nvPr/>
        </p:nvSpPr>
        <p:spPr bwMode="auto">
          <a:xfrm>
            <a:off x="5430124" y="3758164"/>
            <a:ext cx="2351409" cy="335211"/>
          </a:xfrm>
          <a:prstGeom prst="rect">
            <a:avLst/>
          </a:prstGeom>
          <a:solidFill>
            <a:srgbClr val="FF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753" tIns="48376" rIns="96753" bIns="48376">
            <a:spAutoFit/>
          </a:bodyPr>
          <a:lstStyle>
            <a:lvl1pPr>
              <a:defRPr sz="1200" b="1">
                <a:solidFill>
                  <a:schemeClr val="tx1"/>
                </a:solidFill>
                <a:latin typeface="Book Antiqua" pitchFamily="18" charset="0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Book Antiqua" pitchFamily="18" charset="0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Book Antiqua" pitchFamily="18" charset="0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Book Antiqua" pitchFamily="18" charset="0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Book Antiqua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Book Antiqua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Book Antiqua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Book Antiqua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Book Antiqua" pitchFamily="18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pt-BR" altLang="pt-BR" sz="1500"/>
              <a:t>Determinismo relativo</a:t>
            </a:r>
          </a:p>
        </p:txBody>
      </p:sp>
      <p:sp>
        <p:nvSpPr>
          <p:cNvPr id="7" name="CaixaDeTexto 6"/>
          <p:cNvSpPr txBox="1">
            <a:spLocks noChangeArrowheads="1"/>
          </p:cNvSpPr>
          <p:nvPr/>
        </p:nvSpPr>
        <p:spPr bwMode="auto">
          <a:xfrm>
            <a:off x="559468" y="4433769"/>
            <a:ext cx="2445201" cy="335211"/>
          </a:xfrm>
          <a:prstGeom prst="rect">
            <a:avLst/>
          </a:prstGeom>
          <a:solidFill>
            <a:schemeClr val="tx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753" tIns="48376" rIns="96753" bIns="48376">
            <a:spAutoFit/>
          </a:bodyPr>
          <a:lstStyle>
            <a:lvl1pPr>
              <a:defRPr sz="1200" b="1">
                <a:solidFill>
                  <a:schemeClr val="tx1"/>
                </a:solidFill>
                <a:latin typeface="Book Antiqua" pitchFamily="18" charset="0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Book Antiqua" pitchFamily="18" charset="0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Book Antiqua" pitchFamily="18" charset="0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Book Antiqua" pitchFamily="18" charset="0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Book Antiqua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Book Antiqua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Book Antiqua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Book Antiqua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Book Antiqua" pitchFamily="18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pt-BR" altLang="pt-BR" sz="1500">
                <a:solidFill>
                  <a:schemeClr val="bg1"/>
                </a:solidFill>
              </a:rPr>
              <a:t>Necessidade</a:t>
            </a:r>
          </a:p>
        </p:txBody>
      </p:sp>
      <p:sp>
        <p:nvSpPr>
          <p:cNvPr id="8" name="CaixaDeTexto 7"/>
          <p:cNvSpPr txBox="1">
            <a:spLocks noChangeArrowheads="1"/>
          </p:cNvSpPr>
          <p:nvPr/>
        </p:nvSpPr>
        <p:spPr bwMode="auto">
          <a:xfrm>
            <a:off x="5456452" y="4471782"/>
            <a:ext cx="2325081" cy="335211"/>
          </a:xfrm>
          <a:prstGeom prst="rect">
            <a:avLst/>
          </a:prstGeom>
          <a:solidFill>
            <a:srgbClr val="FF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753" tIns="48376" rIns="96753" bIns="48376">
            <a:spAutoFit/>
          </a:bodyPr>
          <a:lstStyle>
            <a:lvl1pPr>
              <a:defRPr sz="1200" b="1">
                <a:solidFill>
                  <a:schemeClr val="tx1"/>
                </a:solidFill>
                <a:latin typeface="Book Antiqua" pitchFamily="18" charset="0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Book Antiqua" pitchFamily="18" charset="0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Book Antiqua" pitchFamily="18" charset="0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Book Antiqua" pitchFamily="18" charset="0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Book Antiqua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Book Antiqua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Book Antiqua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Book Antiqua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Book Antiqua" pitchFamily="18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pt-BR" altLang="pt-BR" sz="1500"/>
              <a:t>Liberdade</a:t>
            </a:r>
          </a:p>
        </p:txBody>
      </p:sp>
      <p:sp>
        <p:nvSpPr>
          <p:cNvPr id="10" name="CaixaDeTexto 9"/>
          <p:cNvSpPr txBox="1">
            <a:spLocks noChangeArrowheads="1"/>
          </p:cNvSpPr>
          <p:nvPr/>
        </p:nvSpPr>
        <p:spPr bwMode="auto">
          <a:xfrm>
            <a:off x="579214" y="1356395"/>
            <a:ext cx="2425455" cy="568476"/>
          </a:xfrm>
          <a:prstGeom prst="rect">
            <a:avLst/>
          </a:prstGeom>
          <a:solidFill>
            <a:schemeClr val="tx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753" tIns="48376" rIns="96753" bIns="48376">
            <a:spAutoFit/>
          </a:bodyPr>
          <a:lstStyle>
            <a:lvl1pPr>
              <a:defRPr sz="1200" b="1">
                <a:solidFill>
                  <a:schemeClr val="tx1"/>
                </a:solidFill>
                <a:latin typeface="Book Antiqua" pitchFamily="18" charset="0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Book Antiqua" pitchFamily="18" charset="0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Book Antiqua" pitchFamily="18" charset="0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Book Antiqua" pitchFamily="18" charset="0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Book Antiqua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Book Antiqua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Book Antiqua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Book Antiqua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Book Antiqua" pitchFamily="18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pt-BR" altLang="pt-BR" sz="1500">
                <a:solidFill>
                  <a:schemeClr val="bg1"/>
                </a:solidFill>
              </a:rPr>
              <a:t>Distinção entre sujeito e objeto</a:t>
            </a:r>
          </a:p>
        </p:txBody>
      </p:sp>
      <p:sp>
        <p:nvSpPr>
          <p:cNvPr id="11" name="CaixaDeTexto 10"/>
          <p:cNvSpPr txBox="1">
            <a:spLocks noChangeArrowheads="1"/>
          </p:cNvSpPr>
          <p:nvPr/>
        </p:nvSpPr>
        <p:spPr bwMode="auto">
          <a:xfrm>
            <a:off x="5403797" y="1335661"/>
            <a:ext cx="2451783" cy="570204"/>
          </a:xfrm>
          <a:prstGeom prst="rect">
            <a:avLst/>
          </a:prstGeom>
          <a:solidFill>
            <a:srgbClr val="FF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753" tIns="48376" rIns="96753" bIns="48376">
            <a:spAutoFit/>
          </a:bodyPr>
          <a:lstStyle>
            <a:lvl1pPr>
              <a:defRPr sz="1200" b="1">
                <a:solidFill>
                  <a:schemeClr val="tx1"/>
                </a:solidFill>
                <a:latin typeface="Book Antiqua" pitchFamily="18" charset="0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Book Antiqua" pitchFamily="18" charset="0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Book Antiqua" pitchFamily="18" charset="0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Book Antiqua" pitchFamily="18" charset="0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Book Antiqua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Book Antiqua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Book Antiqua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Book Antiqua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Book Antiqua" pitchFamily="18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pt-BR" altLang="pt-BR" sz="1500"/>
              <a:t>Identificação entre sujeito e objeto</a:t>
            </a:r>
          </a:p>
        </p:txBody>
      </p:sp>
      <p:sp>
        <p:nvSpPr>
          <p:cNvPr id="12" name="CaixaDeTexto 11"/>
          <p:cNvSpPr txBox="1">
            <a:spLocks noChangeArrowheads="1"/>
          </p:cNvSpPr>
          <p:nvPr/>
        </p:nvSpPr>
        <p:spPr bwMode="auto">
          <a:xfrm>
            <a:off x="579214" y="2187511"/>
            <a:ext cx="2425455" cy="570204"/>
          </a:xfrm>
          <a:prstGeom prst="rect">
            <a:avLst/>
          </a:prstGeom>
          <a:solidFill>
            <a:schemeClr val="tx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753" tIns="48376" rIns="96753" bIns="48376">
            <a:spAutoFit/>
          </a:bodyPr>
          <a:lstStyle>
            <a:lvl1pPr>
              <a:defRPr sz="1200" b="1">
                <a:solidFill>
                  <a:schemeClr val="tx1"/>
                </a:solidFill>
                <a:latin typeface="Book Antiqua" pitchFamily="18" charset="0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Book Antiqua" pitchFamily="18" charset="0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Book Antiqua" pitchFamily="18" charset="0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Book Antiqua" pitchFamily="18" charset="0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Book Antiqua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Book Antiqua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Book Antiqua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Book Antiqua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Book Antiqua" pitchFamily="18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pt-BR" altLang="pt-BR" sz="1500">
                <a:solidFill>
                  <a:schemeClr val="bg1"/>
                </a:solidFill>
              </a:rPr>
              <a:t>Isolamento,quantificação e delimitação do objeto</a:t>
            </a:r>
          </a:p>
        </p:txBody>
      </p:sp>
      <p:sp>
        <p:nvSpPr>
          <p:cNvPr id="14" name="CaixaDeTexto 13"/>
          <p:cNvSpPr txBox="1">
            <a:spLocks noChangeArrowheads="1"/>
          </p:cNvSpPr>
          <p:nvPr/>
        </p:nvSpPr>
        <p:spPr bwMode="auto">
          <a:xfrm>
            <a:off x="5408733" y="2305007"/>
            <a:ext cx="2372800" cy="335211"/>
          </a:xfrm>
          <a:prstGeom prst="rect">
            <a:avLst/>
          </a:prstGeom>
          <a:solidFill>
            <a:srgbClr val="FF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753" tIns="48376" rIns="96753" bIns="48376">
            <a:spAutoFit/>
          </a:bodyPr>
          <a:lstStyle>
            <a:lvl1pPr>
              <a:defRPr sz="1200" b="1">
                <a:solidFill>
                  <a:schemeClr val="tx1"/>
                </a:solidFill>
                <a:latin typeface="Book Antiqua" pitchFamily="18" charset="0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Book Antiqua" pitchFamily="18" charset="0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Book Antiqua" pitchFamily="18" charset="0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Book Antiqua" pitchFamily="18" charset="0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Book Antiqua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Book Antiqua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Book Antiqua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Book Antiqua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Book Antiqua" pitchFamily="18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pt-BR" altLang="pt-BR" sz="1500"/>
              <a:t>Complexidade do objeto</a:t>
            </a:r>
          </a:p>
        </p:txBody>
      </p:sp>
      <p:sp>
        <p:nvSpPr>
          <p:cNvPr id="15" name="CaixaDeTexto 14"/>
          <p:cNvSpPr txBox="1">
            <a:spLocks noChangeArrowheads="1"/>
          </p:cNvSpPr>
          <p:nvPr/>
        </p:nvSpPr>
        <p:spPr bwMode="auto">
          <a:xfrm>
            <a:off x="579213" y="3068735"/>
            <a:ext cx="2461656" cy="559362"/>
          </a:xfrm>
          <a:prstGeom prst="rect">
            <a:avLst/>
          </a:prstGeom>
          <a:solidFill>
            <a:schemeClr val="tx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753" tIns="48376" rIns="96753" bIns="48376">
            <a:spAutoFit/>
          </a:bodyPr>
          <a:lstStyle>
            <a:lvl1pPr>
              <a:defRPr sz="1200" b="1">
                <a:solidFill>
                  <a:schemeClr val="tx1"/>
                </a:solidFill>
                <a:latin typeface="Book Antiqua" pitchFamily="18" charset="0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Book Antiqua" pitchFamily="18" charset="0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Book Antiqua" pitchFamily="18" charset="0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Book Antiqua" pitchFamily="18" charset="0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Book Antiqua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Book Antiqua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Book Antiqua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Book Antiqua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Book Antiqua" pitchFamily="18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pt-BR" altLang="pt-BR" sz="1500">
                <a:solidFill>
                  <a:schemeClr val="bg1"/>
                </a:solidFill>
              </a:rPr>
              <a:t>Linguagem científica exata</a:t>
            </a:r>
          </a:p>
        </p:txBody>
      </p:sp>
      <p:sp>
        <p:nvSpPr>
          <p:cNvPr id="16" name="CaixaDeTexto 15"/>
          <p:cNvSpPr txBox="1">
            <a:spLocks noChangeArrowheads="1"/>
          </p:cNvSpPr>
          <p:nvPr/>
        </p:nvSpPr>
        <p:spPr bwMode="auto">
          <a:xfrm>
            <a:off x="5435061" y="3004803"/>
            <a:ext cx="2346472" cy="467029"/>
          </a:xfrm>
          <a:prstGeom prst="rect">
            <a:avLst/>
          </a:prstGeom>
          <a:solidFill>
            <a:srgbClr val="FF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753" tIns="48376" rIns="96753" bIns="48376">
            <a:spAutoFit/>
          </a:bodyPr>
          <a:lstStyle>
            <a:lvl1pPr>
              <a:defRPr sz="1200" b="1">
                <a:solidFill>
                  <a:schemeClr val="tx1"/>
                </a:solidFill>
                <a:latin typeface="Book Antiqua" pitchFamily="18" charset="0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Book Antiqua" pitchFamily="18" charset="0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Book Antiqua" pitchFamily="18" charset="0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Book Antiqua" pitchFamily="18" charset="0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Book Antiqua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Book Antiqua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Book Antiqua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Book Antiqua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Book Antiqua" pitchFamily="18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pt-BR" altLang="pt-BR"/>
              <a:t>Linguagem simbólica e significativa</a:t>
            </a:r>
          </a:p>
        </p:txBody>
      </p:sp>
      <p:sp>
        <p:nvSpPr>
          <p:cNvPr id="17" name="CaixaDeTexto 16"/>
          <p:cNvSpPr txBox="1">
            <a:spLocks noChangeArrowheads="1"/>
          </p:cNvSpPr>
          <p:nvPr/>
        </p:nvSpPr>
        <p:spPr bwMode="auto">
          <a:xfrm>
            <a:off x="579214" y="5086912"/>
            <a:ext cx="2425455" cy="335211"/>
          </a:xfrm>
          <a:prstGeom prst="rect">
            <a:avLst/>
          </a:prstGeom>
          <a:solidFill>
            <a:schemeClr val="tx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753" tIns="48376" rIns="96753" bIns="48376">
            <a:spAutoFit/>
          </a:bodyPr>
          <a:lstStyle>
            <a:lvl1pPr>
              <a:defRPr sz="1200" b="1">
                <a:solidFill>
                  <a:schemeClr val="tx1"/>
                </a:solidFill>
                <a:latin typeface="Book Antiqua" pitchFamily="18" charset="0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Book Antiqua" pitchFamily="18" charset="0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Book Antiqua" pitchFamily="18" charset="0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Book Antiqua" pitchFamily="18" charset="0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Book Antiqua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Book Antiqua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Book Antiqua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Book Antiqua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Book Antiqua" pitchFamily="18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pt-BR" altLang="pt-BR" sz="1500">
                <a:solidFill>
                  <a:schemeClr val="bg1"/>
                </a:solidFill>
              </a:rPr>
              <a:t>Constância</a:t>
            </a:r>
          </a:p>
        </p:txBody>
      </p:sp>
      <p:sp>
        <p:nvSpPr>
          <p:cNvPr id="18" name="CaixaDeTexto 17"/>
          <p:cNvSpPr txBox="1">
            <a:spLocks noChangeArrowheads="1"/>
          </p:cNvSpPr>
          <p:nvPr/>
        </p:nvSpPr>
        <p:spPr bwMode="auto">
          <a:xfrm>
            <a:off x="5456452" y="5047171"/>
            <a:ext cx="2325081" cy="335211"/>
          </a:xfrm>
          <a:prstGeom prst="rect">
            <a:avLst/>
          </a:prstGeom>
          <a:solidFill>
            <a:srgbClr val="FF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753" tIns="48376" rIns="96753" bIns="48376">
            <a:spAutoFit/>
          </a:bodyPr>
          <a:lstStyle>
            <a:lvl1pPr>
              <a:defRPr sz="1200" b="1">
                <a:solidFill>
                  <a:schemeClr val="tx1"/>
                </a:solidFill>
                <a:latin typeface="Book Antiqua" pitchFamily="18" charset="0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Book Antiqua" pitchFamily="18" charset="0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Book Antiqua" pitchFamily="18" charset="0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Book Antiqua" pitchFamily="18" charset="0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Book Antiqua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Book Antiqua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Book Antiqua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Book Antiqua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Book Antiqua" pitchFamily="18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pt-BR" altLang="pt-BR" sz="1500"/>
              <a:t>Probalidade</a:t>
            </a:r>
          </a:p>
        </p:txBody>
      </p:sp>
      <p:sp>
        <p:nvSpPr>
          <p:cNvPr id="19" name="CaixaDeTexto 18"/>
          <p:cNvSpPr txBox="1">
            <a:spLocks noChangeArrowheads="1"/>
          </p:cNvSpPr>
          <p:nvPr/>
        </p:nvSpPr>
        <p:spPr bwMode="auto">
          <a:xfrm>
            <a:off x="559467" y="5684762"/>
            <a:ext cx="2371155" cy="335211"/>
          </a:xfrm>
          <a:prstGeom prst="rect">
            <a:avLst/>
          </a:prstGeom>
          <a:solidFill>
            <a:schemeClr val="tx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753" tIns="48376" rIns="96753" bIns="48376">
            <a:spAutoFit/>
          </a:bodyPr>
          <a:lstStyle>
            <a:lvl1pPr>
              <a:defRPr sz="1200" b="1">
                <a:solidFill>
                  <a:schemeClr val="tx1"/>
                </a:solidFill>
                <a:latin typeface="Book Antiqua" pitchFamily="18" charset="0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Book Antiqua" pitchFamily="18" charset="0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Book Antiqua" pitchFamily="18" charset="0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Book Antiqua" pitchFamily="18" charset="0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Book Antiqua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Book Antiqua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Book Antiqua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Book Antiqua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Book Antiqua" pitchFamily="18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pt-BR" altLang="pt-BR" sz="1500">
                <a:solidFill>
                  <a:schemeClr val="bg1"/>
                </a:solidFill>
              </a:rPr>
              <a:t>Previsibilidade</a:t>
            </a:r>
          </a:p>
        </p:txBody>
      </p:sp>
      <p:sp>
        <p:nvSpPr>
          <p:cNvPr id="20" name="CaixaDeTexto 19"/>
          <p:cNvSpPr txBox="1">
            <a:spLocks noChangeArrowheads="1"/>
          </p:cNvSpPr>
          <p:nvPr/>
        </p:nvSpPr>
        <p:spPr bwMode="auto">
          <a:xfrm>
            <a:off x="5456452" y="5612191"/>
            <a:ext cx="2399127" cy="790194"/>
          </a:xfrm>
          <a:prstGeom prst="rect">
            <a:avLst/>
          </a:prstGeom>
          <a:solidFill>
            <a:srgbClr val="FF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753" tIns="48376" rIns="96753" bIns="48376">
            <a:spAutoFit/>
          </a:bodyPr>
          <a:lstStyle>
            <a:lvl1pPr>
              <a:defRPr sz="1200" b="1">
                <a:solidFill>
                  <a:schemeClr val="tx1"/>
                </a:solidFill>
                <a:latin typeface="Book Antiqua" pitchFamily="18" charset="0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Book Antiqua" pitchFamily="18" charset="0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Book Antiqua" pitchFamily="18" charset="0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Book Antiqua" pitchFamily="18" charset="0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Book Antiqua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Book Antiqua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Book Antiqua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Book Antiqua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Book Antiqua" pitchFamily="18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pt-BR" altLang="pt-BR" sz="1500"/>
              <a:t>Previsilidade com uma dose de imprevisibilidade</a:t>
            </a:r>
          </a:p>
        </p:txBody>
      </p:sp>
    </p:spTree>
    <p:extLst>
      <p:ext uri="{BB962C8B-B14F-4D97-AF65-F5344CB8AC3E}">
        <p14:creationId xmlns:p14="http://schemas.microsoft.com/office/powerpoint/2010/main" val="147238820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 nodeType="clickPar">
                      <p:stCondLst>
                        <p:cond delay="indefinite"/>
                      </p:stCondLst>
                      <p:childTnLst>
                        <p:par>
                          <p:cTn id="5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 nodeType="clickPar">
                      <p:stCondLst>
                        <p:cond delay="indefinite"/>
                      </p:stCondLst>
                      <p:childTnLst>
                        <p:par>
                          <p:cTn id="5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 nodeType="clickPar">
                      <p:stCondLst>
                        <p:cond delay="indefinite"/>
                      </p:stCondLst>
                      <p:childTnLst>
                        <p:par>
                          <p:cTn id="6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 nodeType="clickPar">
                      <p:stCondLst>
                        <p:cond delay="indefinite"/>
                      </p:stCondLst>
                      <p:childTnLst>
                        <p:par>
                          <p:cTn id="6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 nodeType="clickPar">
                      <p:stCondLst>
                        <p:cond delay="indefinite"/>
                      </p:stCondLst>
                      <p:childTnLst>
                        <p:par>
                          <p:cTn id="7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 nodeType="clickPar">
                      <p:stCondLst>
                        <p:cond delay="indefinite"/>
                      </p:stCondLst>
                      <p:childTnLst>
                        <p:par>
                          <p:cTn id="8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 nodeType="clickPar">
                      <p:stCondLst>
                        <p:cond delay="indefinite"/>
                      </p:stCondLst>
                      <p:childTnLst>
                        <p:par>
                          <p:cTn id="8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 nodeType="clickPar">
                      <p:stCondLst>
                        <p:cond delay="indefinite"/>
                      </p:stCondLst>
                      <p:childTnLst>
                        <p:par>
                          <p:cTn id="9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  <p:bldP spid="5" grpId="0" animBg="1"/>
      <p:bldP spid="6" grpId="0" animBg="1"/>
      <p:bldP spid="7" grpId="0" animBg="1"/>
      <p:bldP spid="8" grpId="0" animBg="1"/>
      <p:bldP spid="10" grpId="0" animBg="1"/>
      <p:bldP spid="11" grpId="0" animBg="1"/>
      <p:bldP spid="12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</p:bldLst>
  </p:timing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524</Words>
  <Application>Microsoft Office PowerPoint</Application>
  <PresentationFormat>Apresentação na tela (4:3)</PresentationFormat>
  <Paragraphs>66</Paragraphs>
  <Slides>13</Slides>
  <Notes>7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13</vt:i4>
      </vt:variant>
    </vt:vector>
  </HeadingPairs>
  <TitlesOfParts>
    <vt:vector size="14" baseType="lpstr"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User</dc:creator>
  <cp:lastModifiedBy>User</cp:lastModifiedBy>
  <cp:revision>1</cp:revision>
  <dcterms:created xsi:type="dcterms:W3CDTF">2020-01-30T19:12:39Z</dcterms:created>
  <dcterms:modified xsi:type="dcterms:W3CDTF">2020-01-30T19:15:33Z</dcterms:modified>
</cp:coreProperties>
</file>